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1"/>
  </p:sldMasterIdLst>
  <p:notesMasterIdLst>
    <p:notesMasterId r:id="rId24"/>
  </p:notesMasterIdLst>
  <p:sldIdLst>
    <p:sldId id="689" r:id="rId2"/>
    <p:sldId id="261" r:id="rId3"/>
    <p:sldId id="258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2" r:id="rId15"/>
    <p:sldId id="276" r:id="rId16"/>
    <p:sldId id="277" r:id="rId17"/>
    <p:sldId id="273" r:id="rId18"/>
    <p:sldId id="279" r:id="rId19"/>
    <p:sldId id="278" r:id="rId20"/>
    <p:sldId id="274" r:id="rId21"/>
    <p:sldId id="280" r:id="rId22"/>
    <p:sldId id="4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78F08-584F-4325-ABEF-0386814FA4BA}" v="5" dt="2023-09-11T05:04:34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/>
    <p:restoredTop sz="96327"/>
  </p:normalViewPr>
  <p:slideViewPr>
    <p:cSldViewPr snapToGrid="0">
      <p:cViewPr varScale="1">
        <p:scale>
          <a:sx n="113" d="100"/>
          <a:sy n="113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Quang Nhật - Khoa Công nghệ Thông tin - VLTECH" userId="81b81afb-479f-49fd-a16b-a76e9756f09d" providerId="ADAL" clId="{13378F08-584F-4325-ABEF-0386814FA4BA}"/>
    <pc:docChg chg="custSel modSld">
      <pc:chgData name="Trần Quang Nhật - Khoa Công nghệ Thông tin - VLTECH" userId="81b81afb-479f-49fd-a16b-a76e9756f09d" providerId="ADAL" clId="{13378F08-584F-4325-ABEF-0386814FA4BA}" dt="2023-09-13T07:54:21.966" v="48" actId="2711"/>
      <pc:docMkLst>
        <pc:docMk/>
      </pc:docMkLst>
      <pc:sldChg chg="modSp mod">
        <pc:chgData name="Trần Quang Nhật - Khoa Công nghệ Thông tin - VLTECH" userId="81b81afb-479f-49fd-a16b-a76e9756f09d" providerId="ADAL" clId="{13378F08-584F-4325-ABEF-0386814FA4BA}" dt="2023-09-11T04:10:44.388" v="7" actId="2711"/>
        <pc:sldMkLst>
          <pc:docMk/>
          <pc:sldMk cId="213701591" sldId="258"/>
        </pc:sldMkLst>
        <pc:spChg chg="mod">
          <ac:chgData name="Trần Quang Nhật - Khoa Công nghệ Thông tin - VLTECH" userId="81b81afb-479f-49fd-a16b-a76e9756f09d" providerId="ADAL" clId="{13378F08-584F-4325-ABEF-0386814FA4BA}" dt="2023-09-11T04:09:09.257" v="0" actId="2711"/>
          <ac:spMkLst>
            <pc:docMk/>
            <pc:sldMk cId="213701591" sldId="258"/>
            <ac:spMk id="2" creationId="{A0A25FAD-32F8-BB04-495E-A8FBD6B1228D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0:44.388" v="7" actId="2711"/>
          <ac:spMkLst>
            <pc:docMk/>
            <pc:sldMk cId="213701591" sldId="258"/>
            <ac:spMk id="6" creationId="{F5035248-B95A-B471-7110-568837AA7E7E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4:34.355" v="46" actId="2711"/>
        <pc:sldMkLst>
          <pc:docMk/>
          <pc:sldMk cId="4078844723" sldId="260"/>
        </pc:sldMkLst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2" creationId="{810294B8-6BAF-E3E0-F24E-0A6CBDDE58A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7" creationId="{634936CA-59BB-FDBF-22B0-6C9C85CFAE96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28" creationId="{0E1AC88E-3F82-43CE-0D5B-7645416BF011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125" creationId="{D3E17859-C5F0-476F-A082-A4CB8841DB2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126" creationId="{70BEB1E7-2F88-40BC-B73D-42E5B6F80BFC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4:34.355" v="46" actId="2711"/>
          <ac:spMkLst>
            <pc:docMk/>
            <pc:sldMk cId="4078844723" sldId="260"/>
            <ac:spMk id="127" creationId="{A7B99495-F43F-4D80-A44F-2CB4764EB90B}"/>
          </ac:spMkLst>
        </pc:spChg>
        <pc:graphicFrameChg chg="mod">
          <ac:chgData name="Trần Quang Nhật - Khoa Công nghệ Thông tin - VLTECH" userId="81b81afb-479f-49fd-a16b-a76e9756f09d" providerId="ADAL" clId="{13378F08-584F-4325-ABEF-0386814FA4BA}" dt="2023-09-11T05:04:34.355" v="46" actId="2711"/>
          <ac:graphicFrameMkLst>
            <pc:docMk/>
            <pc:sldMk cId="4078844723" sldId="260"/>
            <ac:graphicFrameMk id="59" creationId="{E46ABE54-64A1-9175-7FA8-BEA262FADAFA}"/>
          </ac:graphicFrameMkLst>
        </pc:graphicFrameChg>
        <pc:picChg chg="mod">
          <ac:chgData name="Trần Quang Nhật - Khoa Công nghệ Thông tin - VLTECH" userId="81b81afb-479f-49fd-a16b-a76e9756f09d" providerId="ADAL" clId="{13378F08-584F-4325-ABEF-0386814FA4BA}" dt="2023-09-11T05:04:34.355" v="46" actId="2711"/>
          <ac:picMkLst>
            <pc:docMk/>
            <pc:sldMk cId="4078844723" sldId="260"/>
            <ac:picMk id="6" creationId="{1C00498A-CA02-086F-14E6-58478B8425D1}"/>
          </ac:picMkLst>
        </pc:picChg>
      </pc:sldChg>
      <pc:sldChg chg="modSp mod">
        <pc:chgData name="Trần Quang Nhật - Khoa Công nghệ Thông tin - VLTECH" userId="81b81afb-479f-49fd-a16b-a76e9756f09d" providerId="ADAL" clId="{13378F08-584F-4325-ABEF-0386814FA4BA}" dt="2023-09-11T04:11:42.646" v="9" actId="14100"/>
        <pc:sldMkLst>
          <pc:docMk/>
          <pc:sldMk cId="353786370" sldId="262"/>
        </pc:sldMkLst>
        <pc:spChg chg="mod">
          <ac:chgData name="Trần Quang Nhật - Khoa Công nghệ Thông tin - VLTECH" userId="81b81afb-479f-49fd-a16b-a76e9756f09d" providerId="ADAL" clId="{13378F08-584F-4325-ABEF-0386814FA4BA}" dt="2023-09-11T04:11:42.646" v="9" actId="14100"/>
          <ac:spMkLst>
            <pc:docMk/>
            <pc:sldMk cId="353786370" sldId="262"/>
            <ac:spMk id="2" creationId="{46FA15D1-98ED-9009-6139-020455D5F67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09:58.470" v="6" actId="2711"/>
          <ac:spMkLst>
            <pc:docMk/>
            <pc:sldMk cId="353786370" sldId="262"/>
            <ac:spMk id="5" creationId="{F8CEC704-7B9D-7A5D-5C47-3826DF9F46C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09:58.470" v="6" actId="2711"/>
          <ac:spMkLst>
            <pc:docMk/>
            <pc:sldMk cId="353786370" sldId="262"/>
            <ac:spMk id="8" creationId="{F2BF089C-C5FE-3365-A6A4-50EAA4CA5908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09:58.470" v="6" actId="2711"/>
          <ac:spMkLst>
            <pc:docMk/>
            <pc:sldMk cId="353786370" sldId="262"/>
            <ac:spMk id="16" creationId="{5CE496E2-AADB-A876-A5D5-570E77B253F9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4:12:02.190" v="10" actId="2711"/>
        <pc:sldMkLst>
          <pc:docMk/>
          <pc:sldMk cId="1394766907" sldId="263"/>
        </pc:sldMkLst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2" creationId="{469C880D-9D02-4337-8AF7-0F7244CCA1F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3" creationId="{94DF7F8C-D8A1-5476-BD8D-DBEE616E3611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20" creationId="{09AD9751-0466-36CC-6575-5FE367E96048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21" creationId="{E02AC2BE-A6A3-71C8-9F3E-DE58539F910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45" creationId="{A6604B49-AD5C-4590-B051-06C8222ECD9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46" creationId="{743ECCAF-29C5-4537-947C-7EA1292463DB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02.190" v="10" actId="2711"/>
          <ac:spMkLst>
            <pc:docMk/>
            <pc:sldMk cId="1394766907" sldId="263"/>
            <ac:spMk id="47" creationId="{ED49787B-8DE6-4467-AD0A-8DECC6E0C2D6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4:12:15.699" v="12" actId="2711"/>
        <pc:sldMkLst>
          <pc:docMk/>
          <pc:sldMk cId="4065738636" sldId="264"/>
        </pc:sldMkLst>
        <pc:spChg chg="mod">
          <ac:chgData name="Trần Quang Nhật - Khoa Công nghệ Thông tin - VLTECH" userId="81b81afb-479f-49fd-a16b-a76e9756f09d" providerId="ADAL" clId="{13378F08-584F-4325-ABEF-0386814FA4BA}" dt="2023-09-11T04:12:15.699" v="12" actId="2711"/>
          <ac:spMkLst>
            <pc:docMk/>
            <pc:sldMk cId="4065738636" sldId="264"/>
            <ac:spMk id="2" creationId="{13645510-1B5F-E835-FE4F-31B5FE3F4EBA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15.699" v="12" actId="2711"/>
          <ac:spMkLst>
            <pc:docMk/>
            <pc:sldMk cId="4065738636" sldId="264"/>
            <ac:spMk id="7" creationId="{F5FB5EB7-2FDC-FB50-1E07-0928E77F9AA1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15.699" v="12" actId="2711"/>
          <ac:spMkLst>
            <pc:docMk/>
            <pc:sldMk cId="4065738636" sldId="264"/>
            <ac:spMk id="8" creationId="{75A09442-8E35-DC94-A34E-4E9497BFB92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12:15.699" v="12" actId="2711"/>
          <ac:spMkLst>
            <pc:docMk/>
            <pc:sldMk cId="4065738636" sldId="264"/>
            <ac:spMk id="59" creationId="{B9B07EE0-FC2B-6669-AD6A-A9380E309E38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4:59:56.488" v="13" actId="2711"/>
        <pc:sldMkLst>
          <pc:docMk/>
          <pc:sldMk cId="6511955" sldId="265"/>
        </pc:sldMkLst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2" creationId="{517EDE4E-CCA7-5D34-A86E-2A2AC6DF519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4" creationId="{CDFEB418-4D0A-FC72-7D9A-42AEBC0B1D26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6" creationId="{DAD98148-7F53-D8D9-8653-F785100BAEC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59" creationId="{8A614510-A9F4-41B6-B78E-F49E390C7E4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71" creationId="{CA818331-E13C-49C6-B98D-A60AD0E85AE0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72" creationId="{67C4629D-4AB7-48D4-A61B-1AE1837A78EA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73" creationId="{D1E30050-9FC4-4CC7-8C0B-BF5EFD10648A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74" creationId="{E7E03733-50FD-49A6-B226-40F6A0AD4542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4:59:56.488" v="13" actId="2711"/>
          <ac:spMkLst>
            <pc:docMk/>
            <pc:sldMk cId="6511955" sldId="265"/>
            <ac:spMk id="75" creationId="{C49D4332-7675-628A-A50C-5B0CE490E565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0:20.445" v="17" actId="2711"/>
        <pc:sldMkLst>
          <pc:docMk/>
          <pc:sldMk cId="173924551" sldId="266"/>
        </pc:sldMkLst>
        <pc:spChg chg="mod">
          <ac:chgData name="Trần Quang Nhật - Khoa Công nghệ Thông tin - VLTECH" userId="81b81afb-479f-49fd-a16b-a76e9756f09d" providerId="ADAL" clId="{13378F08-584F-4325-ABEF-0386814FA4BA}" dt="2023-09-11T05:00:20.445" v="17" actId="2711"/>
          <ac:spMkLst>
            <pc:docMk/>
            <pc:sldMk cId="173924551" sldId="266"/>
            <ac:spMk id="2" creationId="{4DE16F7E-2ABC-5991-A89D-8FEE0B27189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0.445" v="17" actId="2711"/>
          <ac:spMkLst>
            <pc:docMk/>
            <pc:sldMk cId="173924551" sldId="266"/>
            <ac:spMk id="4" creationId="{6E68867E-D8ED-404C-78AE-00DB9699EE3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0.445" v="17" actId="2711"/>
          <ac:spMkLst>
            <pc:docMk/>
            <pc:sldMk cId="173924551" sldId="266"/>
            <ac:spMk id="6" creationId="{BDE16471-0FB2-CDFA-C0E5-7CD4FA6CB52F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0.445" v="17" actId="2711"/>
          <ac:spMkLst>
            <pc:docMk/>
            <pc:sldMk cId="173924551" sldId="266"/>
            <ac:spMk id="35" creationId="{D994F4D8-07D0-E27B-B101-EB0B4565D5E5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0:12.022" v="16" actId="1076"/>
        <pc:sldMkLst>
          <pc:docMk/>
          <pc:sldMk cId="2456554542" sldId="267"/>
        </pc:sldMkLst>
        <pc:spChg chg="mod">
          <ac:chgData name="Trần Quang Nhật - Khoa Công nghệ Thông tin - VLTECH" userId="81b81afb-479f-49fd-a16b-a76e9756f09d" providerId="ADAL" clId="{13378F08-584F-4325-ABEF-0386814FA4BA}" dt="2023-09-11T05:00:06.269" v="15" actId="27636"/>
          <ac:spMkLst>
            <pc:docMk/>
            <pc:sldMk cId="2456554542" sldId="267"/>
            <ac:spMk id="2" creationId="{336AFEA0-2020-47AE-9D57-A6EAEC4D55A6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06.210" v="14" actId="2711"/>
          <ac:spMkLst>
            <pc:docMk/>
            <pc:sldMk cId="2456554542" sldId="267"/>
            <ac:spMk id="3" creationId="{B9005165-5AD0-A4B2-6CD8-DD041202C9FD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12.022" v="16" actId="1076"/>
          <ac:spMkLst>
            <pc:docMk/>
            <pc:sldMk cId="2456554542" sldId="267"/>
            <ac:spMk id="7" creationId="{11A37E66-0243-4215-A92C-2C74DD69559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06.210" v="14" actId="2711"/>
          <ac:spMkLst>
            <pc:docMk/>
            <pc:sldMk cId="2456554542" sldId="267"/>
            <ac:spMk id="8" creationId="{CB92483D-C1A7-7690-1BAB-89B59A335722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0:29.178" v="18" actId="2711"/>
        <pc:sldMkLst>
          <pc:docMk/>
          <pc:sldMk cId="956407450" sldId="268"/>
        </pc:sldMkLst>
        <pc:spChg chg="mod">
          <ac:chgData name="Trần Quang Nhật - Khoa Công nghệ Thông tin - VLTECH" userId="81b81afb-479f-49fd-a16b-a76e9756f09d" providerId="ADAL" clId="{13378F08-584F-4325-ABEF-0386814FA4BA}" dt="2023-09-11T05:00:29.178" v="18" actId="2711"/>
          <ac:spMkLst>
            <pc:docMk/>
            <pc:sldMk cId="956407450" sldId="268"/>
            <ac:spMk id="2" creationId="{89FEA05A-77F8-45FC-FE3A-7F7D8285672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9.178" v="18" actId="2711"/>
          <ac:spMkLst>
            <pc:docMk/>
            <pc:sldMk cId="956407450" sldId="268"/>
            <ac:spMk id="3" creationId="{52285B39-48E3-6A5A-6481-3684FF903AD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9.178" v="18" actId="2711"/>
          <ac:spMkLst>
            <pc:docMk/>
            <pc:sldMk cId="956407450" sldId="268"/>
            <ac:spMk id="5" creationId="{402E7F0A-93E9-1907-A380-FA90329CAC6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29.178" v="18" actId="2711"/>
          <ac:spMkLst>
            <pc:docMk/>
            <pc:sldMk cId="956407450" sldId="268"/>
            <ac:spMk id="6" creationId="{8F203F3F-13A1-1782-7FB0-74866FD236E1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0:38.191" v="19" actId="2711"/>
        <pc:sldMkLst>
          <pc:docMk/>
          <pc:sldMk cId="1076453872" sldId="269"/>
        </pc:sldMkLst>
        <pc:spChg chg="mod">
          <ac:chgData name="Trần Quang Nhật - Khoa Công nghệ Thông tin - VLTECH" userId="81b81afb-479f-49fd-a16b-a76e9756f09d" providerId="ADAL" clId="{13378F08-584F-4325-ABEF-0386814FA4BA}" dt="2023-09-11T05:00:38.191" v="19" actId="2711"/>
          <ac:spMkLst>
            <pc:docMk/>
            <pc:sldMk cId="1076453872" sldId="269"/>
            <ac:spMk id="2" creationId="{C4A14902-9736-AF79-8C01-470E6C21E7F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38.191" v="19" actId="2711"/>
          <ac:spMkLst>
            <pc:docMk/>
            <pc:sldMk cId="1076453872" sldId="269"/>
            <ac:spMk id="10" creationId="{9F711D99-EFD7-8A7D-8D70-E1E34FC55F2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38.191" v="19" actId="2711"/>
          <ac:spMkLst>
            <pc:docMk/>
            <pc:sldMk cId="1076453872" sldId="269"/>
            <ac:spMk id="11" creationId="{DB6E027C-32E2-5F74-7266-07C5CDB0073F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38.191" v="19" actId="2711"/>
          <ac:spMkLst>
            <pc:docMk/>
            <pc:sldMk cId="1076453872" sldId="269"/>
            <ac:spMk id="12" creationId="{7EBC905B-62E9-1730-B000-8B0CC6CC87D6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0:57.879" v="21" actId="1076"/>
        <pc:sldMkLst>
          <pc:docMk/>
          <pc:sldMk cId="1517065465" sldId="270"/>
        </pc:sldMkLst>
        <pc:spChg chg="mod">
          <ac:chgData name="Trần Quang Nhật - Khoa Công nghệ Thông tin - VLTECH" userId="81b81afb-479f-49fd-a16b-a76e9756f09d" providerId="ADAL" clId="{13378F08-584F-4325-ABEF-0386814FA4BA}" dt="2023-09-11T05:00:57.879" v="21" actId="1076"/>
          <ac:spMkLst>
            <pc:docMk/>
            <pc:sldMk cId="1517065465" sldId="270"/>
            <ac:spMk id="2" creationId="{1D66F82E-AF38-061D-589F-FAA59BC818B7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49.955" v="20" actId="2711"/>
          <ac:spMkLst>
            <pc:docMk/>
            <pc:sldMk cId="1517065465" sldId="270"/>
            <ac:spMk id="3" creationId="{3EA616D9-3A56-25DB-D5ED-765B8C2D4F32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49.955" v="20" actId="2711"/>
          <ac:spMkLst>
            <pc:docMk/>
            <pc:sldMk cId="1517065465" sldId="270"/>
            <ac:spMk id="13" creationId="{51456D3D-BCFA-9D42-42A1-95FE1AA92E4C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49.955" v="20" actId="2711"/>
          <ac:spMkLst>
            <pc:docMk/>
            <pc:sldMk cId="1517065465" sldId="270"/>
            <ac:spMk id="17" creationId="{6F2CDDA9-765F-BCEC-24D6-1E79DA499E21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0:49.955" v="20" actId="2711"/>
          <ac:spMkLst>
            <pc:docMk/>
            <pc:sldMk cId="1517065465" sldId="270"/>
            <ac:spMk id="19" creationId="{33773232-33B7-F3EF-4DCE-CCC5AADF1BB5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1:12.570" v="22" actId="2711"/>
        <pc:sldMkLst>
          <pc:docMk/>
          <pc:sldMk cId="1019817103" sldId="272"/>
        </pc:sldMkLst>
        <pc:spChg chg="mod">
          <ac:chgData name="Trần Quang Nhật - Khoa Công nghệ Thông tin - VLTECH" userId="81b81afb-479f-49fd-a16b-a76e9756f09d" providerId="ADAL" clId="{13378F08-584F-4325-ABEF-0386814FA4BA}" dt="2023-09-11T05:01:12.570" v="22" actId="2711"/>
          <ac:spMkLst>
            <pc:docMk/>
            <pc:sldMk cId="1019817103" sldId="272"/>
            <ac:spMk id="2" creationId="{D4D92ED2-0095-E665-8D25-0423D7662EF1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12.570" v="22" actId="2711"/>
          <ac:spMkLst>
            <pc:docMk/>
            <pc:sldMk cId="1019817103" sldId="272"/>
            <ac:spMk id="3" creationId="{9492D962-7BF3-A6F6-BE6B-8E9ECF6BE73D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12.570" v="22" actId="2711"/>
          <ac:spMkLst>
            <pc:docMk/>
            <pc:sldMk cId="1019817103" sldId="272"/>
            <ac:spMk id="5" creationId="{B28B6B6A-2E3F-3524-5930-12482187748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12.570" v="22" actId="2711"/>
          <ac:spMkLst>
            <pc:docMk/>
            <pc:sldMk cId="1019817103" sldId="272"/>
            <ac:spMk id="6" creationId="{8875E854-8A60-0019-B2B8-69434928109D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2:16.883" v="32" actId="1076"/>
        <pc:sldMkLst>
          <pc:docMk/>
          <pc:sldMk cId="2506890435" sldId="273"/>
        </pc:sldMkLst>
        <pc:spChg chg="mod">
          <ac:chgData name="Trần Quang Nhật - Khoa Công nghệ Thông tin - VLTECH" userId="81b81afb-479f-49fd-a16b-a76e9756f09d" providerId="ADAL" clId="{13378F08-584F-4325-ABEF-0386814FA4BA}" dt="2023-09-11T05:02:09.102" v="30" actId="1076"/>
          <ac:spMkLst>
            <pc:docMk/>
            <pc:sldMk cId="2506890435" sldId="273"/>
            <ac:spMk id="2" creationId="{7E067C84-9BF5-9BA9-3817-E5302FC2E22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7" creationId="{F6A61080-A8EC-1AD6-E191-543973D971BC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9" creationId="{03AF4E98-72A5-7288-E185-9A8350D24AE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10" creationId="{02199236-DDB8-24B8-1500-7A87E0B9B90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16" creationId="{342FEDB6-5432-4162-8648-3827572AF050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18" creationId="{7A313FCF-0EE7-4C6B-BAB3-EFC9451D3D2E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19" creationId="{0B9ECD02-BE1B-4347-8C2E-EEA690082F69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8.964" v="28" actId="2711"/>
          <ac:spMkLst>
            <pc:docMk/>
            <pc:sldMk cId="2506890435" sldId="273"/>
            <ac:spMk id="23" creationId="{B9FE345E-092D-4A20-A43A-0F9258D9692A}"/>
          </ac:spMkLst>
        </pc:spChg>
        <pc:picChg chg="mod">
          <ac:chgData name="Trần Quang Nhật - Khoa Công nghệ Thông tin - VLTECH" userId="81b81afb-479f-49fd-a16b-a76e9756f09d" providerId="ADAL" clId="{13378F08-584F-4325-ABEF-0386814FA4BA}" dt="2023-09-11T05:02:16.883" v="32" actId="1076"/>
          <ac:picMkLst>
            <pc:docMk/>
            <pc:sldMk cId="2506890435" sldId="273"/>
            <ac:picMk id="4" creationId="{46A2B124-832F-12D2-B349-F73A1F248271}"/>
          </ac:picMkLst>
        </pc:picChg>
        <pc:picChg chg="mod">
          <ac:chgData name="Trần Quang Nhật - Khoa Công nghệ Thông tin - VLTECH" userId="81b81afb-479f-49fd-a16b-a76e9756f09d" providerId="ADAL" clId="{13378F08-584F-4325-ABEF-0386814FA4BA}" dt="2023-09-11T05:02:14.515" v="31" actId="1076"/>
          <ac:picMkLst>
            <pc:docMk/>
            <pc:sldMk cId="2506890435" sldId="273"/>
            <ac:picMk id="5" creationId="{FBFA37BF-52C7-BD87-83D5-C6EC276B7F8C}"/>
          </ac:picMkLst>
        </pc:picChg>
      </pc:sldChg>
      <pc:sldChg chg="modSp mod">
        <pc:chgData name="Trần Quang Nhật - Khoa Công nghệ Thông tin - VLTECH" userId="81b81afb-479f-49fd-a16b-a76e9756f09d" providerId="ADAL" clId="{13378F08-584F-4325-ABEF-0386814FA4BA}" dt="2023-09-11T05:01:38.872" v="26" actId="255"/>
        <pc:sldMkLst>
          <pc:docMk/>
          <pc:sldMk cId="1271867271" sldId="276"/>
        </pc:sldMkLst>
        <pc:spChg chg="mod">
          <ac:chgData name="Trần Quang Nhật - Khoa Công nghệ Thông tin - VLTECH" userId="81b81afb-479f-49fd-a16b-a76e9756f09d" providerId="ADAL" clId="{13378F08-584F-4325-ABEF-0386814FA4BA}" dt="2023-09-11T05:01:38.872" v="26" actId="255"/>
          <ac:spMkLst>
            <pc:docMk/>
            <pc:sldMk cId="1271867271" sldId="276"/>
            <ac:spMk id="2" creationId="{04F13F5D-E117-E90C-54EF-D9E55B737C25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21.021" v="23" actId="2711"/>
          <ac:spMkLst>
            <pc:docMk/>
            <pc:sldMk cId="1271867271" sldId="276"/>
            <ac:spMk id="5" creationId="{A10BEC92-DCF7-D6F3-E857-9BA5AA5405A3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21.021" v="23" actId="2711"/>
          <ac:spMkLst>
            <pc:docMk/>
            <pc:sldMk cId="1271867271" sldId="276"/>
            <ac:spMk id="6" creationId="{E11DA5E0-6491-933E-A35B-38D798CF7633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1:50.894" v="27" actId="2711"/>
        <pc:sldMkLst>
          <pc:docMk/>
          <pc:sldMk cId="2092711114" sldId="277"/>
        </pc:sldMkLst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5" creationId="{74CF8D7F-AAB8-E78B-CBDB-5A1149446577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6" creationId="{7706F06C-9097-7F8E-0268-BE577C2A14AA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16" creationId="{723CD28B-D43A-7C9D-CC19-D1B69CC4FBFB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26" creationId="{F19A4A0F-1B59-4DB0-9764-D10936E98770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27" creationId="{F399A70F-F8CD-4992-9EF5-6CF15472E73F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1:50.894" v="27" actId="2711"/>
          <ac:spMkLst>
            <pc:docMk/>
            <pc:sldMk cId="2092711114" sldId="277"/>
            <ac:spMk id="28" creationId="{48F4FEDC-6D80-458C-A665-075D9B9500FD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3:24.151" v="41" actId="1076"/>
        <pc:sldMkLst>
          <pc:docMk/>
          <pc:sldMk cId="2200730338" sldId="278"/>
        </pc:sldMkLst>
        <pc:spChg chg="mod">
          <ac:chgData name="Trần Quang Nhật - Khoa Công nghệ Thông tin - VLTECH" userId="81b81afb-479f-49fd-a16b-a76e9756f09d" providerId="ADAL" clId="{13378F08-584F-4325-ABEF-0386814FA4BA}" dt="2023-09-11T05:03:14.887" v="39" actId="207"/>
          <ac:spMkLst>
            <pc:docMk/>
            <pc:sldMk cId="2200730338" sldId="278"/>
            <ac:spMk id="2" creationId="{3D1105FC-3F80-E3CF-D67C-E837FEFB909C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3:24.151" v="41" actId="1076"/>
          <ac:spMkLst>
            <pc:docMk/>
            <pc:sldMk cId="2200730338" sldId="278"/>
            <ac:spMk id="3" creationId="{B685BB68-164C-9B1C-503A-0CA298EDF997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2:53.243" v="36" actId="2711"/>
          <ac:spMkLst>
            <pc:docMk/>
            <pc:sldMk cId="2200730338" sldId="278"/>
            <ac:spMk id="7" creationId="{FC166FD7-D1ED-3429-70F2-AA9B39BEE01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2:53.243" v="36" actId="2711"/>
          <ac:spMkLst>
            <pc:docMk/>
            <pc:sldMk cId="2200730338" sldId="278"/>
            <ac:spMk id="18" creationId="{AD4D6B60-34C0-E69D-69B8-0B7A89B5B8BF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1T05:02:44.250" v="35" actId="207"/>
        <pc:sldMkLst>
          <pc:docMk/>
          <pc:sldMk cId="3857309507" sldId="279"/>
        </pc:sldMkLst>
        <pc:spChg chg="mod">
          <ac:chgData name="Trần Quang Nhật - Khoa Công nghệ Thông tin - VLTECH" userId="81b81afb-479f-49fd-a16b-a76e9756f09d" providerId="ADAL" clId="{13378F08-584F-4325-ABEF-0386814FA4BA}" dt="2023-09-11T05:02:44.250" v="35" actId="207"/>
          <ac:spMkLst>
            <pc:docMk/>
            <pc:sldMk cId="3857309507" sldId="279"/>
            <ac:spMk id="2" creationId="{A426BC11-18AE-A409-245A-ABA99DEE3877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2:26.107" v="33" actId="2711"/>
          <ac:spMkLst>
            <pc:docMk/>
            <pc:sldMk cId="3857309507" sldId="279"/>
            <ac:spMk id="8" creationId="{52695DFE-98C5-DA4A-8918-C20FADA33C63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2:26.107" v="33" actId="2711"/>
          <ac:spMkLst>
            <pc:docMk/>
            <pc:sldMk cId="3857309507" sldId="279"/>
            <ac:spMk id="9" creationId="{49A6E7D4-C38B-DFD5-A0C8-70616FF7560D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2:26.107" v="33" actId="2711"/>
          <ac:spMkLst>
            <pc:docMk/>
            <pc:sldMk cId="3857309507" sldId="279"/>
            <ac:spMk id="10" creationId="{929E58DD-4646-3A80-B6DD-95AA5FE31B93}"/>
          </ac:spMkLst>
        </pc:spChg>
        <pc:picChg chg="mod">
          <ac:chgData name="Trần Quang Nhật - Khoa Công nghệ Thông tin - VLTECH" userId="81b81afb-479f-49fd-a16b-a76e9756f09d" providerId="ADAL" clId="{13378F08-584F-4325-ABEF-0386814FA4BA}" dt="2023-09-11T05:02:33.604" v="34" actId="1076"/>
          <ac:picMkLst>
            <pc:docMk/>
            <pc:sldMk cId="3857309507" sldId="279"/>
            <ac:picMk id="6" creationId="{40C271C9-1949-F3C0-C763-9BB9FAD42413}"/>
          </ac:picMkLst>
        </pc:picChg>
      </pc:sldChg>
      <pc:sldChg chg="modSp mod">
        <pc:chgData name="Trần Quang Nhật - Khoa Công nghệ Thông tin - VLTECH" userId="81b81afb-479f-49fd-a16b-a76e9756f09d" providerId="ADAL" clId="{13378F08-584F-4325-ABEF-0386814FA4BA}" dt="2023-09-11T05:03:47.003" v="45" actId="113"/>
        <pc:sldMkLst>
          <pc:docMk/>
          <pc:sldMk cId="2188972825" sldId="280"/>
        </pc:sldMkLst>
        <pc:spChg chg="mod">
          <ac:chgData name="Trần Quang Nhật - Khoa Công nghệ Thông tin - VLTECH" userId="81b81afb-479f-49fd-a16b-a76e9756f09d" providerId="ADAL" clId="{13378F08-584F-4325-ABEF-0386814FA4BA}" dt="2023-09-11T05:03:47.003" v="45" actId="113"/>
          <ac:spMkLst>
            <pc:docMk/>
            <pc:sldMk cId="2188972825" sldId="280"/>
            <ac:spMk id="2" creationId="{AE49285E-3A75-FA86-0FF6-C555408805FB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3:34.158" v="42" actId="2711"/>
          <ac:spMkLst>
            <pc:docMk/>
            <pc:sldMk cId="2188972825" sldId="280"/>
            <ac:spMk id="3" creationId="{6E0C20A9-5A6C-DDAA-2899-67B91ECC7FFF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3:34.158" v="42" actId="2711"/>
          <ac:spMkLst>
            <pc:docMk/>
            <pc:sldMk cId="2188972825" sldId="280"/>
            <ac:spMk id="7" creationId="{2CEE49C7-4F3A-F518-82CC-718D10CBE076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1T05:03:34.158" v="42" actId="2711"/>
          <ac:spMkLst>
            <pc:docMk/>
            <pc:sldMk cId="2188972825" sldId="280"/>
            <ac:spMk id="16" creationId="{9A12A59A-0283-4C38-A4D9-F31DD7559C31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3T07:54:21.966" v="48" actId="2711"/>
        <pc:sldMkLst>
          <pc:docMk/>
          <pc:sldMk cId="589714839" sldId="416"/>
        </pc:sldMkLst>
        <pc:spChg chg="mod">
          <ac:chgData name="Trần Quang Nhật - Khoa Công nghệ Thông tin - VLTECH" userId="81b81afb-479f-49fd-a16b-a76e9756f09d" providerId="ADAL" clId="{13378F08-584F-4325-ABEF-0386814FA4BA}" dt="2023-09-13T07:54:21.966" v="48" actId="2711"/>
          <ac:spMkLst>
            <pc:docMk/>
            <pc:sldMk cId="589714839" sldId="416"/>
            <ac:spMk id="5" creationId="{D268CB6C-A687-7FF2-788E-57D067FBAF84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3T07:54:21.966" v="48" actId="2711"/>
          <ac:spMkLst>
            <pc:docMk/>
            <pc:sldMk cId="589714839" sldId="416"/>
            <ac:spMk id="6" creationId="{B7158768-1E39-C3D1-8084-0EE265F2D713}"/>
          </ac:spMkLst>
        </pc:spChg>
      </pc:sldChg>
      <pc:sldChg chg="modSp mod">
        <pc:chgData name="Trần Quang Nhật - Khoa Công nghệ Thông tin - VLTECH" userId="81b81afb-479f-49fd-a16b-a76e9756f09d" providerId="ADAL" clId="{13378F08-584F-4325-ABEF-0386814FA4BA}" dt="2023-09-13T07:47:27.591" v="47" actId="2711"/>
        <pc:sldMkLst>
          <pc:docMk/>
          <pc:sldMk cId="3047056597" sldId="689"/>
        </pc:sldMkLst>
        <pc:spChg chg="mod">
          <ac:chgData name="Trần Quang Nhật - Khoa Công nghệ Thông tin - VLTECH" userId="81b81afb-479f-49fd-a16b-a76e9756f09d" providerId="ADAL" clId="{13378F08-584F-4325-ABEF-0386814FA4BA}" dt="2023-09-13T07:47:27.591" v="47" actId="2711"/>
          <ac:spMkLst>
            <pc:docMk/>
            <pc:sldMk cId="3047056597" sldId="689"/>
            <ac:spMk id="2" creationId="{C18B28D6-095C-47F4-548A-5F8B42E4CCBB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3T07:47:27.591" v="47" actId="2711"/>
          <ac:spMkLst>
            <pc:docMk/>
            <pc:sldMk cId="3047056597" sldId="689"/>
            <ac:spMk id="4" creationId="{34B5B8F9-F5B1-0986-0FFC-2EB84CE767AA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3T07:47:27.591" v="47" actId="2711"/>
          <ac:spMkLst>
            <pc:docMk/>
            <pc:sldMk cId="3047056597" sldId="689"/>
            <ac:spMk id="5" creationId="{63EA2BCB-C60A-6D03-57FE-BA61371166CD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3T07:47:27.591" v="47" actId="2711"/>
          <ac:spMkLst>
            <pc:docMk/>
            <pc:sldMk cId="3047056597" sldId="689"/>
            <ac:spMk id="6" creationId="{A9C1EAAE-9481-2A0C-10C5-6BDBED8DF8CC}"/>
          </ac:spMkLst>
        </pc:spChg>
        <pc:spChg chg="mod">
          <ac:chgData name="Trần Quang Nhật - Khoa Công nghệ Thông tin - VLTECH" userId="81b81afb-479f-49fd-a16b-a76e9756f09d" providerId="ADAL" clId="{13378F08-584F-4325-ABEF-0386814FA4BA}" dt="2023-09-13T07:47:27.591" v="47" actId="2711"/>
          <ac:spMkLst>
            <pc:docMk/>
            <pc:sldMk cId="3047056597" sldId="689"/>
            <ac:spMk id="10" creationId="{30940539-691C-C497-9367-D2F6F6ADA3AF}"/>
          </ac:spMkLst>
        </pc:spChg>
      </pc:sldChg>
    </pc:docChg>
  </pc:docChgLst>
  <pc:docChgLst>
    <pc:chgData name="Trần Quang Nhật - Khoa Công nghệ thông tin - VLTECH" userId="81b81afb-479f-49fd-a16b-a76e9756f09d" providerId="ADAL" clId="{C68E7B66-05B2-A746-B660-3757EC584ADC}"/>
    <pc:docChg chg="undo custSel addSld delSld modSld">
      <pc:chgData name="Trần Quang Nhật - Khoa Công nghệ thông tin - VLTECH" userId="81b81afb-479f-49fd-a16b-a76e9756f09d" providerId="ADAL" clId="{C68E7B66-05B2-A746-B660-3757EC584ADC}" dt="2023-09-10T13:16:46.754" v="40" actId="2696"/>
      <pc:docMkLst>
        <pc:docMk/>
      </pc:docMkLst>
      <pc:sldChg chg="del">
        <pc:chgData name="Trần Quang Nhật - Khoa Công nghệ thông tin - VLTECH" userId="81b81afb-479f-49fd-a16b-a76e9756f09d" providerId="ADAL" clId="{C68E7B66-05B2-A746-B660-3757EC584ADC}" dt="2023-09-10T13:16:46.754" v="40" actId="2696"/>
        <pc:sldMkLst>
          <pc:docMk/>
          <pc:sldMk cId="1647244624" sldId="688"/>
        </pc:sldMkLst>
      </pc:sldChg>
      <pc:sldChg chg="addSp delSp modSp new mod setBg addAnim delAnim">
        <pc:chgData name="Trần Quang Nhật - Khoa Công nghệ thông tin - VLTECH" userId="81b81afb-479f-49fd-a16b-a76e9756f09d" providerId="ADAL" clId="{C68E7B66-05B2-A746-B660-3757EC584ADC}" dt="2023-09-10T13:16:42.103" v="39" actId="20577"/>
        <pc:sldMkLst>
          <pc:docMk/>
          <pc:sldMk cId="3047056597" sldId="689"/>
        </pc:sldMkLst>
        <pc:spChg chg="mod">
          <ac:chgData name="Trần Quang Nhật - Khoa Công nghệ thông tin - VLTECH" userId="81b81afb-479f-49fd-a16b-a76e9756f09d" providerId="ADAL" clId="{C68E7B66-05B2-A746-B660-3757EC584ADC}" dt="2023-09-10T13:16:42.103" v="39" actId="20577"/>
          <ac:spMkLst>
            <pc:docMk/>
            <pc:sldMk cId="3047056597" sldId="689"/>
            <ac:spMk id="2" creationId="{C18B28D6-095C-47F4-548A-5F8B42E4CCBB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21.083" v="5" actId="26606"/>
          <ac:spMkLst>
            <pc:docMk/>
            <pc:sldMk cId="3047056597" sldId="689"/>
            <ac:spMk id="3" creationId="{1DCA1B85-50F0-3CB7-C62B-556BF5692F85}"/>
          </ac:spMkLst>
        </pc:spChg>
        <pc:spChg chg="mo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4" creationId="{34B5B8F9-F5B1-0986-0FFC-2EB84CE767AA}"/>
          </ac:spMkLst>
        </pc:spChg>
        <pc:spChg chg="mo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5" creationId="{63EA2BCB-C60A-6D03-57FE-BA61371166CD}"/>
          </ac:spMkLst>
        </pc:spChg>
        <pc:spChg chg="add mod">
          <ac:chgData name="Trần Quang Nhật - Khoa Công nghệ thông tin - VLTECH" userId="81b81afb-479f-49fd-a16b-a76e9756f09d" providerId="ADAL" clId="{C68E7B66-05B2-A746-B660-3757EC584ADC}" dt="2023-09-10T13:16:01.507" v="32" actId="1076"/>
          <ac:spMkLst>
            <pc:docMk/>
            <pc:sldMk cId="3047056597" sldId="689"/>
            <ac:spMk id="6" creationId="{A9C1EAAE-9481-2A0C-10C5-6BDBED8DF8CC}"/>
          </ac:spMkLst>
        </pc:spChg>
        <pc:spChg chg="add mod">
          <ac:chgData name="Trần Quang Nhật - Khoa Công nghệ thông tin - VLTECH" userId="81b81afb-479f-49fd-a16b-a76e9756f09d" providerId="ADAL" clId="{C68E7B66-05B2-A746-B660-3757EC584ADC}" dt="2023-09-10T13:16:25.370" v="36" actId="2710"/>
          <ac:spMkLst>
            <pc:docMk/>
            <pc:sldMk cId="3047056597" sldId="689"/>
            <ac:spMk id="10" creationId="{30940539-691C-C497-9367-D2F6F6ADA3AF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21.073" v="4" actId="26606"/>
          <ac:spMkLst>
            <pc:docMk/>
            <pc:sldMk cId="3047056597" sldId="689"/>
            <ac:spMk id="11" creationId="{E91DC736-0EF8-4F87-9146-EBF1D2EE4D3D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21.073" v="4" actId="26606"/>
          <ac:spMkLst>
            <pc:docMk/>
            <pc:sldMk cId="3047056597" sldId="689"/>
            <ac:spMk id="13" creationId="{097CD68E-23E3-4007-8847-CD0944C4F7BE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21.073" v="4" actId="26606"/>
          <ac:spMkLst>
            <pc:docMk/>
            <pc:sldMk cId="3047056597" sldId="689"/>
            <ac:spMk id="15" creationId="{AF2F604E-43BE-4DC3-B983-E071523364F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21.073" v="4" actId="26606"/>
          <ac:spMkLst>
            <pc:docMk/>
            <pc:sldMk cId="3047056597" sldId="689"/>
            <ac:spMk id="17" creationId="{08C9B587-E65E-4B52-B37C-ABEBB6E8792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20" creationId="{4D60F200-5EB0-B223-2439-C96C67F0FEE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47.410" v="7" actId="26606"/>
          <ac:spMkLst>
            <pc:docMk/>
            <pc:sldMk cId="3047056597" sldId="689"/>
            <ac:spMk id="27" creationId="{657F69E0-C4B0-4BEC-A689-4F8D877F05D4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47.410" v="7" actId="26606"/>
          <ac:spMkLst>
            <pc:docMk/>
            <pc:sldMk cId="3047056597" sldId="689"/>
            <ac:spMk id="29" creationId="{9F6380B4-6A1C-481E-8408-B4E6C75B9B8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51.416" v="10" actId="26606"/>
          <ac:spMkLst>
            <pc:docMk/>
            <pc:sldMk cId="3047056597" sldId="689"/>
            <ac:spMk id="31" creationId="{AF2F604E-43BE-4DC3-B983-E071523364F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51.416" v="10" actId="26606"/>
          <ac:spMkLst>
            <pc:docMk/>
            <pc:sldMk cId="3047056597" sldId="689"/>
            <ac:spMk id="32" creationId="{0671A8AE-40A1-4631-A6B8-581AFF065482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51.416" v="10" actId="26606"/>
          <ac:spMkLst>
            <pc:docMk/>
            <pc:sldMk cId="3047056597" sldId="689"/>
            <ac:spMk id="33" creationId="{08C9B587-E65E-4B52-B37C-ABEBB6E8792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4:51.416" v="10" actId="26606"/>
          <ac:spMkLst>
            <pc:docMk/>
            <pc:sldMk cId="3047056597" sldId="689"/>
            <ac:spMk id="34" creationId="{AB58EF07-17C2-48CF-ABB0-EEF1F17CB8F0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12.539" v="16" actId="26606"/>
          <ac:spMkLst>
            <pc:docMk/>
            <pc:sldMk cId="3047056597" sldId="689"/>
            <ac:spMk id="35" creationId="{1740453C-744F-DB3A-47EC-15EACE1DC117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06.864" v="14" actId="26606"/>
          <ac:spMkLst>
            <pc:docMk/>
            <pc:sldMk cId="3047056597" sldId="689"/>
            <ac:spMk id="40" creationId="{0E2F58BF-12E5-4B5A-AD25-4DAAA2742A7B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06.864" v="14" actId="26606"/>
          <ac:spMkLst>
            <pc:docMk/>
            <pc:sldMk cId="3047056597" sldId="689"/>
            <ac:spMk id="41" creationId="{AF2F604E-43BE-4DC3-B983-E071523364F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06.864" v="14" actId="26606"/>
          <ac:spMkLst>
            <pc:docMk/>
            <pc:sldMk cId="3047056597" sldId="689"/>
            <ac:spMk id="42" creationId="{08C9B587-E65E-4B52-B37C-ABEBB6E8792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12.539" v="16" actId="26606"/>
          <ac:spMkLst>
            <pc:docMk/>
            <pc:sldMk cId="3047056597" sldId="689"/>
            <ac:spMk id="44" creationId="{FEFBFA78-9360-1E01-5448-6D5AE0A3260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12.539" v="16" actId="26606"/>
          <ac:spMkLst>
            <pc:docMk/>
            <pc:sldMk cId="3047056597" sldId="689"/>
            <ac:spMk id="45" creationId="{01EB5855-8EB7-1AE5-9030-5D0AA3C1AF4B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12.539" v="16" actId="26606"/>
          <ac:spMkLst>
            <pc:docMk/>
            <pc:sldMk cId="3047056597" sldId="689"/>
            <ac:spMk id="46" creationId="{928BBEFD-91E8-853B-DA66-7F3664F401E5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12.539" v="16" actId="26606"/>
          <ac:spMkLst>
            <pc:docMk/>
            <pc:sldMk cId="3047056597" sldId="689"/>
            <ac:spMk id="47" creationId="{B6924B03-77BD-EAE3-2854-43363FF8E6BB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2.111" v="18" actId="26606"/>
          <ac:spMkLst>
            <pc:docMk/>
            <pc:sldMk cId="3047056597" sldId="689"/>
            <ac:spMk id="49" creationId="{6CCA5F87-1D1E-45CB-8D83-FC7EEFAD9935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2.111" v="18" actId="26606"/>
          <ac:spMkLst>
            <pc:docMk/>
            <pc:sldMk cId="3047056597" sldId="689"/>
            <ac:spMk id="50" creationId="{7CCFC2C6-6238-4A2F-93DE-2ADF74AF635E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2.111" v="18" actId="26606"/>
          <ac:spMkLst>
            <pc:docMk/>
            <pc:sldMk cId="3047056597" sldId="689"/>
            <ac:spMk id="51" creationId="{AF2F604E-43BE-4DC3-B983-E071523364F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2.111" v="18" actId="26606"/>
          <ac:spMkLst>
            <pc:docMk/>
            <pc:sldMk cId="3047056597" sldId="689"/>
            <ac:spMk id="52" creationId="{08C9B587-E65E-4B52-B37C-ABEBB6E8792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9.409" v="20" actId="26606"/>
          <ac:spMkLst>
            <pc:docMk/>
            <pc:sldMk cId="3047056597" sldId="689"/>
            <ac:spMk id="54" creationId="{155D7866-985D-4D23-BF0E-72CA30F5C7E9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9.409" v="20" actId="26606"/>
          <ac:spMkLst>
            <pc:docMk/>
            <pc:sldMk cId="3047056597" sldId="689"/>
            <ac:spMk id="55" creationId="{0ADDB668-2CA4-4D2B-9C34-3487CA330BA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9.409" v="20" actId="26606"/>
          <ac:spMkLst>
            <pc:docMk/>
            <pc:sldMk cId="3047056597" sldId="689"/>
            <ac:spMk id="56" creationId="{2568BC19-F052-4108-93E1-6A3D1DEC072F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29.409" v="20" actId="26606"/>
          <ac:spMkLst>
            <pc:docMk/>
            <pc:sldMk cId="3047056597" sldId="689"/>
            <ac:spMk id="57" creationId="{D5FD337D-4D6B-4C8B-B6F5-121097E0988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4.180" v="22" actId="26606"/>
          <ac:spMkLst>
            <pc:docMk/>
            <pc:sldMk cId="3047056597" sldId="689"/>
            <ac:spMk id="59" creationId="{06DA9DF9-31F7-4056-B42E-878CC92417B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7.212" v="24" actId="26606"/>
          <ac:spMkLst>
            <pc:docMk/>
            <pc:sldMk cId="3047056597" sldId="689"/>
            <ac:spMk id="61" creationId="{D4771268-CB57-404A-9271-370EB28F6090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8.346" v="27" actId="26606"/>
          <ac:spMkLst>
            <pc:docMk/>
            <pc:sldMk cId="3047056597" sldId="689"/>
            <ac:spMk id="63" creationId="{1ACA2EA0-FFD3-42EC-9406-B595015ED96E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8.346" v="27" actId="26606"/>
          <ac:spMkLst>
            <pc:docMk/>
            <pc:sldMk cId="3047056597" sldId="689"/>
            <ac:spMk id="64" creationId="{53E7940F-BF0E-4F85-B6B7-E0B8E1A72D62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8.346" v="27" actId="26606"/>
          <ac:spMkLst>
            <pc:docMk/>
            <pc:sldMk cId="3047056597" sldId="689"/>
            <ac:spMk id="65" creationId="{D5288BCE-665C-472A-8C43-664BCFA31E43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38.346" v="27" actId="26606"/>
          <ac:spMkLst>
            <pc:docMk/>
            <pc:sldMk cId="3047056597" sldId="689"/>
            <ac:spMk id="66" creationId="{46C57131-53A7-4C1A-BEA8-25F06A06AD29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86" v="29" actId="26606"/>
          <ac:spMkLst>
            <pc:docMk/>
            <pc:sldMk cId="3047056597" sldId="689"/>
            <ac:spMk id="68" creationId="{4D60F200-5EB0-B223-2439-C96C67F0FEE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86" v="29" actId="26606"/>
          <ac:spMkLst>
            <pc:docMk/>
            <pc:sldMk cId="3047056597" sldId="689"/>
            <ac:spMk id="69" creationId="{A6567EA8-C72D-4B9B-D23F-6B2E9F9C9F47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86" v="29" actId="26606"/>
          <ac:spMkLst>
            <pc:docMk/>
            <pc:sldMk cId="3047056597" sldId="689"/>
            <ac:spMk id="70" creationId="{FEFBFA78-9360-1E01-5448-6D5AE0A3260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86" v="29" actId="26606"/>
          <ac:spMkLst>
            <pc:docMk/>
            <pc:sldMk cId="3047056597" sldId="689"/>
            <ac:spMk id="71" creationId="{1740453C-744F-DB3A-47EC-15EACE1DC117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3:15:45.386" v="29" actId="26606"/>
          <ac:spMkLst>
            <pc:docMk/>
            <pc:sldMk cId="3047056597" sldId="689"/>
            <ac:spMk id="72" creationId="{B6924B03-77BD-EAE3-2854-43363FF8E6BB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74" creationId="{6CCA5F87-1D1E-45CB-8D83-FC7EEFAD9935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75" creationId="{7CCFC2C6-6238-4A2F-93DE-2ADF74AF635E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76" creationId="{AF2F604E-43BE-4DC3-B983-E071523364F8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3:15:45.393" v="30" actId="26606"/>
          <ac:spMkLst>
            <pc:docMk/>
            <pc:sldMk cId="3047056597" sldId="689"/>
            <ac:spMk id="77" creationId="{08C9B587-E65E-4B52-B37C-ABEBB6E87928}"/>
          </ac:spMkLst>
        </pc:spChg>
        <pc:grpChg chg="add del">
          <ac:chgData name="Trần Quang Nhật - Khoa Công nghệ thông tin - VLTECH" userId="81b81afb-479f-49fd-a16b-a76e9756f09d" providerId="ADAL" clId="{C68E7B66-05B2-A746-B660-3757EC584ADC}" dt="2023-09-10T13:15:45.393" v="30" actId="26606"/>
          <ac:grpSpMkLst>
            <pc:docMk/>
            <pc:sldMk cId="3047056597" sldId="689"/>
            <ac:grpSpMk id="21" creationId="{04AB702C-9893-C42C-D0C4-EE625AAD0361}"/>
          </ac:grpSpMkLst>
        </pc:grpChg>
        <pc:grpChg chg="add del">
          <ac:chgData name="Trần Quang Nhật - Khoa Công nghệ thông tin - VLTECH" userId="81b81afb-479f-49fd-a16b-a76e9756f09d" providerId="ADAL" clId="{C68E7B66-05B2-A746-B660-3757EC584ADC}" dt="2023-09-10T13:15:00.952" v="12" actId="26606"/>
          <ac:grpSpMkLst>
            <pc:docMk/>
            <pc:sldMk cId="3047056597" sldId="689"/>
            <ac:grpSpMk id="36" creationId="{F79A24AE-85B4-5D88-DB7F-839ABD2726D4}"/>
          </ac:grpSpMkLst>
        </pc:grpChg>
        <pc:picChg chg="add del">
          <ac:chgData name="Trần Quang Nhật - Khoa Công nghệ thông tin - VLTECH" userId="81b81afb-479f-49fd-a16b-a76e9756f09d" providerId="ADAL" clId="{C68E7B66-05B2-A746-B660-3757EC584ADC}" dt="2023-09-10T13:14:21.073" v="4" actId="26606"/>
          <ac:picMkLst>
            <pc:docMk/>
            <pc:sldMk cId="3047056597" sldId="689"/>
            <ac:picMk id="7" creationId="{08D720FF-4E81-F845-0A56-083F246B9C0A}"/>
          </ac:picMkLst>
        </pc:picChg>
        <pc:picChg chg="add mod">
          <ac:chgData name="Trần Quang Nhật - Khoa Công nghệ thông tin - VLTECH" userId="81b81afb-479f-49fd-a16b-a76e9756f09d" providerId="ADAL" clId="{C68E7B66-05B2-A746-B660-3757EC584ADC}" dt="2023-09-10T13:16:01.507" v="32" actId="1076"/>
          <ac:picMkLst>
            <pc:docMk/>
            <pc:sldMk cId="3047056597" sldId="689"/>
            <ac:picMk id="8" creationId="{37CBCAF5-856C-B5A4-CF9B-1B75B5011627}"/>
          </ac:picMkLst>
        </pc:picChg>
        <pc:picChg chg="add mod ord">
          <ac:chgData name="Trần Quang Nhật - Khoa Công nghệ thông tin - VLTECH" userId="81b81afb-479f-49fd-a16b-a76e9756f09d" providerId="ADAL" clId="{C68E7B66-05B2-A746-B660-3757EC584ADC}" dt="2023-09-10T13:15:45.393" v="30" actId="26606"/>
          <ac:picMkLst>
            <pc:docMk/>
            <pc:sldMk cId="3047056597" sldId="689"/>
            <ac:picMk id="19" creationId="{03732123-1252-AE5B-6F2E-AC22F8907FD1}"/>
          </ac:picMkLst>
        </pc:picChg>
      </pc:sldChg>
    </pc:docChg>
  </pc:docChgLst>
  <pc:docChgLst>
    <pc:chgData name="Trần Quang Nhật - Khoa Công nghệ Thông tin - VLTECH" userId="81b81afb-479f-49fd-a16b-a76e9756f09d" providerId="ADAL" clId="{C68E7B66-05B2-A746-B660-3757EC584ADC}"/>
    <pc:docChg chg="undo custSel addSld delSld modSld sldOrd">
      <pc:chgData name="Trần Quang Nhật - Khoa Công nghệ Thông tin - VLTECH" userId="81b81afb-479f-49fd-a16b-a76e9756f09d" providerId="ADAL" clId="{C68E7B66-05B2-A746-B660-3757EC584ADC}" dt="2023-09-10T13:00:58.380" v="123" actId="113"/>
      <pc:docMkLst>
        <pc:docMk/>
      </pc:docMkLst>
      <pc:sldChg chg="del ord">
        <pc:chgData name="Trần Quang Nhật - Khoa Công nghệ Thông tin - VLTECH" userId="81b81afb-479f-49fd-a16b-a76e9756f09d" providerId="ADAL" clId="{C68E7B66-05B2-A746-B660-3757EC584ADC}" dt="2023-09-10T12:48:10.048" v="81" actId="2696"/>
        <pc:sldMkLst>
          <pc:docMk/>
          <pc:sldMk cId="2437486871" sldId="259"/>
        </pc:sldMkLst>
      </pc:sldChg>
      <pc:sldChg chg="modSp mod">
        <pc:chgData name="Trần Quang Nhật - Khoa Công nghệ Thông tin - VLTECH" userId="81b81afb-479f-49fd-a16b-a76e9756f09d" providerId="ADAL" clId="{C68E7B66-05B2-A746-B660-3757EC584ADC}" dt="2023-09-10T12:51:41.111" v="117" actId="1076"/>
        <pc:sldMkLst>
          <pc:docMk/>
          <pc:sldMk cId="2092711114" sldId="277"/>
        </pc:sldMkLst>
        <pc:spChg chg="mod">
          <ac:chgData name="Trần Quang Nhật - Khoa Công nghệ Thông tin - VLTECH" userId="81b81afb-479f-49fd-a16b-a76e9756f09d" providerId="ADAL" clId="{C68E7B66-05B2-A746-B660-3757EC584ADC}" dt="2023-09-10T12:51:39.014" v="116" actId="1076"/>
          <ac:spMkLst>
            <pc:docMk/>
            <pc:sldMk cId="2092711114" sldId="277"/>
            <ac:spMk id="5" creationId="{74CF8D7F-AAB8-E78B-CBDB-5A1149446577}"/>
          </ac:spMkLst>
        </pc:spChg>
        <pc:spChg chg="mod">
          <ac:chgData name="Trần Quang Nhật - Khoa Công nghệ Thông tin - VLTECH" userId="81b81afb-479f-49fd-a16b-a76e9756f09d" providerId="ADAL" clId="{C68E7B66-05B2-A746-B660-3757EC584ADC}" dt="2023-09-10T12:51:41.111" v="117" actId="1076"/>
          <ac:spMkLst>
            <pc:docMk/>
            <pc:sldMk cId="2092711114" sldId="277"/>
            <ac:spMk id="6" creationId="{7706F06C-9097-7F8E-0268-BE577C2A14AA}"/>
          </ac:spMkLst>
        </pc:spChg>
      </pc:sldChg>
      <pc:sldChg chg="add">
        <pc:chgData name="Trần Quang Nhật - Khoa Công nghệ Thông tin - VLTECH" userId="81b81afb-479f-49fd-a16b-a76e9756f09d" providerId="ADAL" clId="{C68E7B66-05B2-A746-B660-3757EC584ADC}" dt="2023-09-10T12:51:59.225" v="119"/>
        <pc:sldMkLst>
          <pc:docMk/>
          <pc:sldMk cId="589714839" sldId="416"/>
        </pc:sldMkLst>
      </pc:sldChg>
      <pc:sldChg chg="delSp del mod">
        <pc:chgData name="Trần Quang Nhật - Khoa Công nghệ Thông tin - VLTECH" userId="81b81afb-479f-49fd-a16b-a76e9756f09d" providerId="ADAL" clId="{C68E7B66-05B2-A746-B660-3757EC584ADC}" dt="2023-09-10T12:52:01.759" v="120" actId="2696"/>
        <pc:sldMkLst>
          <pc:docMk/>
          <pc:sldMk cId="1708739804" sldId="687"/>
        </pc:sldMkLst>
        <pc:spChg chg="del">
          <ac:chgData name="Trần Quang Nhật - Khoa Công nghệ Thông tin - VLTECH" userId="81b81afb-479f-49fd-a16b-a76e9756f09d" providerId="ADAL" clId="{C68E7B66-05B2-A746-B660-3757EC584ADC}" dt="2023-09-10T12:51:49.020" v="118" actId="478"/>
          <ac:spMkLst>
            <pc:docMk/>
            <pc:sldMk cId="1708739804" sldId="687"/>
            <ac:spMk id="15" creationId="{00000000-0000-0000-0000-000000000000}"/>
          </ac:spMkLst>
        </pc:spChg>
      </pc:sldChg>
      <pc:sldChg chg="addSp delSp modSp new mod setBg modClrScheme chgLayout">
        <pc:chgData name="Trần Quang Nhật - Khoa Công nghệ Thông tin - VLTECH" userId="81b81afb-479f-49fd-a16b-a76e9756f09d" providerId="ADAL" clId="{C68E7B66-05B2-A746-B660-3757EC584ADC}" dt="2023-09-10T13:00:58.380" v="123" actId="113"/>
        <pc:sldMkLst>
          <pc:docMk/>
          <pc:sldMk cId="1647244624" sldId="688"/>
        </pc:sldMkLst>
        <pc:spChg chg="del mod ord">
          <ac:chgData name="Trần Quang Nhật - Khoa Công nghệ Thông tin - VLTECH" userId="81b81afb-479f-49fd-a16b-a76e9756f09d" providerId="ADAL" clId="{C68E7B66-05B2-A746-B660-3757EC584ADC}" dt="2023-09-10T12:45:26.541" v="2" actId="700"/>
          <ac:spMkLst>
            <pc:docMk/>
            <pc:sldMk cId="1647244624" sldId="688"/>
            <ac:spMk id="2" creationId="{FC151B7F-3785-C23E-75BA-E2281A5ECCD1}"/>
          </ac:spMkLst>
        </pc:spChg>
        <pc:spChg chg="del mod ord">
          <ac:chgData name="Trần Quang Nhật - Khoa Công nghệ Thông tin - VLTECH" userId="81b81afb-479f-49fd-a16b-a76e9756f09d" providerId="ADAL" clId="{C68E7B66-05B2-A746-B660-3757EC584ADC}" dt="2023-09-10T12:45:26.541" v="2" actId="700"/>
          <ac:spMkLst>
            <pc:docMk/>
            <pc:sldMk cId="1647244624" sldId="688"/>
            <ac:spMk id="3" creationId="{BBD29B52-8A63-CE17-25B8-F29949D25681}"/>
          </ac:spMkLst>
        </pc:spChg>
        <pc:spChg chg="del mod ord">
          <ac:chgData name="Trần Quang Nhật - Khoa Công nghệ Thông tin - VLTECH" userId="81b81afb-479f-49fd-a16b-a76e9756f09d" providerId="ADAL" clId="{C68E7B66-05B2-A746-B660-3757EC584ADC}" dt="2023-09-10T12:51:18.841" v="115"/>
          <ac:spMkLst>
            <pc:docMk/>
            <pc:sldMk cId="1647244624" sldId="688"/>
            <ac:spMk id="4" creationId="{5EA8D23B-4337-244A-6561-5D930B238B88}"/>
          </ac:spMkLst>
        </pc:spChg>
        <pc:spChg chg="del mod ord">
          <ac:chgData name="Trần Quang Nhật - Khoa Công nghệ Thông tin - VLTECH" userId="81b81afb-479f-49fd-a16b-a76e9756f09d" providerId="ADAL" clId="{C68E7B66-05B2-A746-B660-3757EC584ADC}" dt="2023-09-10T12:51:18.841" v="115"/>
          <ac:spMkLst>
            <pc:docMk/>
            <pc:sldMk cId="1647244624" sldId="688"/>
            <ac:spMk id="5" creationId="{3DA20617-18BC-41ED-E380-4D9F3CB0E5DE}"/>
          </ac:spMkLst>
        </pc:spChg>
        <pc:spChg chg="add mod ord">
          <ac:chgData name="Trần Quang Nhật - Khoa Công nghệ Thông tin - VLTECH" userId="81b81afb-479f-49fd-a16b-a76e9756f09d" providerId="ADAL" clId="{C68E7B66-05B2-A746-B660-3757EC584ADC}" dt="2023-09-10T12:51:02.167" v="112" actId="1076"/>
          <ac:spMkLst>
            <pc:docMk/>
            <pc:sldMk cId="1647244624" sldId="688"/>
            <ac:spMk id="6" creationId="{064720C1-4152-639B-6EE4-9C4E0571D954}"/>
          </ac:spMkLst>
        </pc:spChg>
        <pc:spChg chg="add mod ord">
          <ac:chgData name="Trần Quang Nhật - Khoa Công nghệ Thông tin - VLTECH" userId="81b81afb-479f-49fd-a16b-a76e9756f09d" providerId="ADAL" clId="{C68E7B66-05B2-A746-B660-3757EC584ADC}" dt="2023-09-10T13:00:58.380" v="123" actId="113"/>
          <ac:spMkLst>
            <pc:docMk/>
            <pc:sldMk cId="1647244624" sldId="688"/>
            <ac:spMk id="7" creationId="{078FAEC5-D0C9-A2BF-44C8-5C8B6828FA41}"/>
          </ac:spMkLst>
        </pc:spChg>
        <pc:spChg chg="add mod">
          <ac:chgData name="Trần Quang Nhật - Khoa Công nghệ Thông tin - VLTECH" userId="81b81afb-479f-49fd-a16b-a76e9756f09d" providerId="ADAL" clId="{C68E7B66-05B2-A746-B660-3757EC584ADC}" dt="2023-09-10T12:50:43.853" v="109" actId="1076"/>
          <ac:spMkLst>
            <pc:docMk/>
            <pc:sldMk cId="1647244624" sldId="688"/>
            <ac:spMk id="8" creationId="{6F077A23-2096-A115-EF14-F035D3DB6C06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37.846" v="66" actId="26606"/>
          <ac:spMkLst>
            <pc:docMk/>
            <pc:sldMk cId="1647244624" sldId="688"/>
            <ac:spMk id="13" creationId="{9B7AD9F6-8CE7-4299-8FC6-328F4DCD3FF9}"/>
          </ac:spMkLst>
        </pc:spChg>
        <pc:spChg chg="add del mod">
          <ac:chgData name="Trần Quang Nhật - Khoa Công nghệ Thông tin - VLTECH" userId="81b81afb-479f-49fd-a16b-a76e9756f09d" providerId="ADAL" clId="{C68E7B66-05B2-A746-B660-3757EC584ADC}" dt="2023-09-10T12:51:05.114" v="114"/>
          <ac:spMkLst>
            <pc:docMk/>
            <pc:sldMk cId="1647244624" sldId="688"/>
            <ac:spMk id="14" creationId="{BAFABAF8-9C54-1857-0936-19B0C70D6B8F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37.846" v="66" actId="26606"/>
          <ac:spMkLst>
            <pc:docMk/>
            <pc:sldMk cId="1647244624" sldId="688"/>
            <ac:spMk id="15" creationId="{F49775AF-8896-43EE-92C6-83497D6DC56F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38.317" v="68" actId="26606"/>
          <ac:spMkLst>
            <pc:docMk/>
            <pc:sldMk cId="1647244624" sldId="688"/>
            <ac:spMk id="19" creationId="{4D60F200-5EB0-B223-2439-C96C67F0FEE1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22" creationId="{0E2F58BF-12E5-4B5A-AD25-4DAAA2742A7B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23" creationId="{AF2F604E-43BE-4DC3-B983-E071523364F8}"/>
          </ac:spMkLst>
        </pc:spChg>
        <pc:spChg chg="add del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24" creationId="{08C9B587-E65E-4B52-B37C-ABEBB6E87928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30" creationId="{5A59F003-E00A-43F9-91DC-CC54E3B87466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32" creationId="{D74A4382-E3AD-430A-9A1F-DFA3E0E77A7D}"/>
          </ac:spMkLst>
        </pc:spChg>
        <pc:spChg chg="add">
          <ac:chgData name="Trần Quang Nhật - Khoa Công nghệ Thông tin - VLTECH" userId="81b81afb-479f-49fd-a16b-a76e9756f09d" providerId="ADAL" clId="{C68E7B66-05B2-A746-B660-3757EC584ADC}" dt="2023-09-10T12:46:56.376" v="71" actId="26606"/>
          <ac:spMkLst>
            <pc:docMk/>
            <pc:sldMk cId="1647244624" sldId="688"/>
            <ac:spMk id="34" creationId="{79F40191-0F44-4FD1-82CC-ACB507C14BE6}"/>
          </ac:spMkLst>
        </pc:spChg>
        <pc:grpChg chg="add del">
          <ac:chgData name="Trần Quang Nhật - Khoa Công nghệ Thông tin - VLTECH" userId="81b81afb-479f-49fd-a16b-a76e9756f09d" providerId="ADAL" clId="{C68E7B66-05B2-A746-B660-3757EC584ADC}" dt="2023-09-10T12:46:38.317" v="68" actId="26606"/>
          <ac:grpSpMkLst>
            <pc:docMk/>
            <pc:sldMk cId="1647244624" sldId="688"/>
            <ac:grpSpMk id="20" creationId="{0BCCF69F-4226-1206-B2B8-DEB18F7E3EE3}"/>
          </ac:grpSpMkLst>
        </pc:grpChg>
        <pc:picChg chg="add del">
          <ac:chgData name="Trần Quang Nhật - Khoa Công nghệ Thông tin - VLTECH" userId="81b81afb-479f-49fd-a16b-a76e9756f09d" providerId="ADAL" clId="{C68E7B66-05B2-A746-B660-3757EC584ADC}" dt="2023-09-10T12:46:37.846" v="66" actId="26606"/>
          <ac:picMkLst>
            <pc:docMk/>
            <pc:sldMk cId="1647244624" sldId="688"/>
            <ac:picMk id="9" creationId="{7066C4F8-66D8-0C0E-3171-A1A5493FC4E4}"/>
          </ac:picMkLst>
        </pc:picChg>
        <pc:picChg chg="add del mod">
          <ac:chgData name="Trần Quang Nhật - Khoa Công nghệ Thông tin - VLTECH" userId="81b81afb-479f-49fd-a16b-a76e9756f09d" providerId="ADAL" clId="{C68E7B66-05B2-A746-B660-3757EC584ADC}" dt="2023-09-10T12:48:25.978" v="84" actId="478"/>
          <ac:picMkLst>
            <pc:docMk/>
            <pc:sldMk cId="1647244624" sldId="688"/>
            <ac:picMk id="10" creationId="{B93D385B-4565-CDA0-402E-6200F9439472}"/>
          </ac:picMkLst>
        </pc:picChg>
        <pc:picChg chg="add mod">
          <ac:chgData name="Trần Quang Nhật - Khoa Công nghệ Thông tin - VLTECH" userId="81b81afb-479f-49fd-a16b-a76e9756f09d" providerId="ADAL" clId="{C68E7B66-05B2-A746-B660-3757EC584ADC}" dt="2023-09-10T12:50:33.999" v="106" actId="1076"/>
          <ac:picMkLst>
            <pc:docMk/>
            <pc:sldMk cId="1647244624" sldId="688"/>
            <ac:picMk id="12" creationId="{AE8FBBDA-4D42-2EF4-85F6-3ADB04B79470}"/>
          </ac:picMkLst>
        </pc:picChg>
        <pc:picChg chg="add del">
          <ac:chgData name="Trần Quang Nhật - Khoa Công nghệ Thông tin - VLTECH" userId="81b81afb-479f-49fd-a16b-a76e9756f09d" providerId="ADAL" clId="{C68E7B66-05B2-A746-B660-3757EC584ADC}" dt="2023-09-10T12:46:38.317" v="68" actId="26606"/>
          <ac:picMkLst>
            <pc:docMk/>
            <pc:sldMk cId="1647244624" sldId="688"/>
            <ac:picMk id="18" creationId="{F8FC7107-3CD2-F873-10E3-486F27D3C2E3}"/>
          </ac:picMkLst>
        </pc:picChg>
        <pc:picChg chg="add del mod">
          <ac:chgData name="Trần Quang Nhật - Khoa Công nghệ Thông tin - VLTECH" userId="81b81afb-479f-49fd-a16b-a76e9756f09d" providerId="ADAL" clId="{C68E7B66-05B2-A746-B660-3757EC584ADC}" dt="2023-09-10T12:55:07.448" v="122" actId="478"/>
          <ac:picMkLst>
            <pc:docMk/>
            <pc:sldMk cId="1647244624" sldId="688"/>
            <ac:picMk id="21" creationId="{3F95C53C-4492-2991-B3AB-64DD0C5AEFEA}"/>
          </ac:picMkLst>
        </pc:picChg>
        <pc:picChg chg="add del">
          <ac:chgData name="Trần Quang Nhật - Khoa Công nghệ Thông tin - VLTECH" userId="81b81afb-479f-49fd-a16b-a76e9756f09d" providerId="ADAL" clId="{C68E7B66-05B2-A746-B660-3757EC584ADC}" dt="2023-09-10T12:46:52.763" v="70" actId="478"/>
          <ac:picMkLst>
            <pc:docMk/>
            <pc:sldMk cId="1647244624" sldId="688"/>
            <ac:picMk id="25" creationId="{96B13BB8-5A8C-3C0B-ADCC-58ECA5F28C43}"/>
          </ac:picMkLst>
        </pc:picChg>
        <pc:picChg chg="add del mod">
          <ac:chgData name="Trần Quang Nhật - Khoa Công nghệ Thông tin - VLTECH" userId="81b81afb-479f-49fd-a16b-a76e9756f09d" providerId="ADAL" clId="{C68E7B66-05B2-A746-B660-3757EC584ADC}" dt="2023-09-10T12:49:01.226" v="93" actId="478"/>
          <ac:picMkLst>
            <pc:docMk/>
            <pc:sldMk cId="1647244624" sldId="688"/>
            <ac:picMk id="26" creationId="{89E87772-D149-FB27-A3D2-8B4AC398C10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D3CED-2688-4A9F-86FF-DDDA33787B1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83A7C1-2F99-413D-8EEE-128FAB60BAC8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VẤN ĐỀ – BÀI TOÁN</a:t>
          </a:r>
        </a:p>
      </dgm:t>
    </dgm:pt>
    <dgm:pt modelId="{2AFA5B35-F1A8-4824-88E0-DEECC1B227DF}" type="parTrans" cxnId="{7B4B1BF7-6811-4166-93C9-89769203F84C}">
      <dgm:prSet/>
      <dgm:spPr/>
      <dgm:t>
        <a:bodyPr/>
        <a:lstStyle/>
        <a:p>
          <a:endParaRPr lang="en-US"/>
        </a:p>
      </dgm:t>
    </dgm:pt>
    <dgm:pt modelId="{D46A1E59-C4A4-4E26-B473-0BE4EA973993}" type="sibTrans" cxnId="{7B4B1BF7-6811-4166-93C9-89769203F84C}">
      <dgm:prSet/>
      <dgm:spPr/>
      <dgm:t>
        <a:bodyPr/>
        <a:lstStyle/>
        <a:p>
          <a:endParaRPr lang="en-US"/>
        </a:p>
      </dgm:t>
    </dgm:pt>
    <dgm:pt modelId="{C07057F3-F05D-4849-B678-68FCA30FC270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GIẢI QUYẾT VẤN ĐỀ – BÀI TOÁN</a:t>
          </a:r>
        </a:p>
      </dgm:t>
    </dgm:pt>
    <dgm:pt modelId="{73F94EBE-9DBA-4EED-B46C-2CB3F14F7894}" type="parTrans" cxnId="{264E45F0-7889-4E76-8C9B-941882C87A87}">
      <dgm:prSet/>
      <dgm:spPr/>
      <dgm:t>
        <a:bodyPr/>
        <a:lstStyle/>
        <a:p>
          <a:endParaRPr lang="en-US"/>
        </a:p>
      </dgm:t>
    </dgm:pt>
    <dgm:pt modelId="{41EB945F-6BB3-4134-BCC5-C93BE12F7A84}" type="sibTrans" cxnId="{264E45F0-7889-4E76-8C9B-941882C87A87}">
      <dgm:prSet/>
      <dgm:spPr/>
      <dgm:t>
        <a:bodyPr/>
        <a:lstStyle/>
        <a:p>
          <a:endParaRPr lang="en-US"/>
        </a:p>
      </dgm:t>
    </dgm:pt>
    <dgm:pt modelId="{B778AECF-BFFD-4A01-B7EF-D0AF1F8E46CD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THUẬT TOÁN</a:t>
          </a:r>
        </a:p>
      </dgm:t>
    </dgm:pt>
    <dgm:pt modelId="{B5B26051-78AF-46E4-924D-B65310F8EB72}" type="parTrans" cxnId="{0BEA6F08-F704-4F87-B496-BB7764033394}">
      <dgm:prSet/>
      <dgm:spPr/>
      <dgm:t>
        <a:bodyPr/>
        <a:lstStyle/>
        <a:p>
          <a:endParaRPr lang="en-US"/>
        </a:p>
      </dgm:t>
    </dgm:pt>
    <dgm:pt modelId="{AB1EC36A-20FD-4FE0-8D98-3C90811C0298}" type="sibTrans" cxnId="{0BEA6F08-F704-4F87-B496-BB7764033394}">
      <dgm:prSet/>
      <dgm:spPr/>
      <dgm:t>
        <a:bodyPr/>
        <a:lstStyle/>
        <a:p>
          <a:endParaRPr lang="en-US"/>
        </a:p>
      </dgm:t>
    </dgm:pt>
    <dgm:pt modelId="{3C9AF750-50A4-4266-8DA8-4690A44F476A}">
      <dgm:prSet/>
      <dgm:spPr/>
      <dgm:t>
        <a:bodyPr/>
        <a:lstStyle/>
        <a:p>
          <a:r>
            <a:rPr lang="en-US">
              <a:latin typeface="Cambria" panose="02040503050406030204" pitchFamily="18" charset="0"/>
              <a:ea typeface="Cambria" panose="02040503050406030204" pitchFamily="18" charset="0"/>
            </a:rPr>
            <a:t>GIẢI BÀI TOÁN TRÊN MÁY TÍNH</a:t>
          </a:r>
        </a:p>
      </dgm:t>
    </dgm:pt>
    <dgm:pt modelId="{CEEED0D7-5730-49D2-8647-21E4D9A03632}" type="parTrans" cxnId="{BB766698-175D-451F-8B37-006CEF42ED45}">
      <dgm:prSet/>
      <dgm:spPr/>
      <dgm:t>
        <a:bodyPr/>
        <a:lstStyle/>
        <a:p>
          <a:endParaRPr lang="en-US"/>
        </a:p>
      </dgm:t>
    </dgm:pt>
    <dgm:pt modelId="{696DED99-4867-4386-815A-BDFC94EC763C}" type="sibTrans" cxnId="{BB766698-175D-451F-8B37-006CEF42ED45}">
      <dgm:prSet/>
      <dgm:spPr/>
      <dgm:t>
        <a:bodyPr/>
        <a:lstStyle/>
        <a:p>
          <a:endParaRPr lang="en-US"/>
        </a:p>
      </dgm:t>
    </dgm:pt>
    <dgm:pt modelId="{59394429-404F-7C47-A480-B1093BDAE651}" type="pres">
      <dgm:prSet presAssocID="{836D3CED-2688-4A9F-86FF-DDDA33787B1B}" presName="linear" presStyleCnt="0">
        <dgm:presLayoutVars>
          <dgm:animLvl val="lvl"/>
          <dgm:resizeHandles val="exact"/>
        </dgm:presLayoutVars>
      </dgm:prSet>
      <dgm:spPr/>
    </dgm:pt>
    <dgm:pt modelId="{A93246A9-90AF-3940-A45C-CB8A5F6BD30B}" type="pres">
      <dgm:prSet presAssocID="{3E83A7C1-2F99-413D-8EEE-128FAB60BA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E774C7C-1F76-3947-8F61-3E3AB60A2296}" type="pres">
      <dgm:prSet presAssocID="{D46A1E59-C4A4-4E26-B473-0BE4EA973993}" presName="spacer" presStyleCnt="0"/>
      <dgm:spPr/>
    </dgm:pt>
    <dgm:pt modelId="{00F2424C-C4A8-4141-BF13-10E1ADABB17A}" type="pres">
      <dgm:prSet presAssocID="{C07057F3-F05D-4849-B678-68FCA30FC27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CBB3F9-7948-844B-A281-5606609AA84A}" type="pres">
      <dgm:prSet presAssocID="{41EB945F-6BB3-4134-BCC5-C93BE12F7A84}" presName="spacer" presStyleCnt="0"/>
      <dgm:spPr/>
    </dgm:pt>
    <dgm:pt modelId="{256B7994-1418-6E49-9AD5-2B60B5871B1D}" type="pres">
      <dgm:prSet presAssocID="{B778AECF-BFFD-4A01-B7EF-D0AF1F8E46C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FF1539-B8CA-CB4D-8B5E-7AC2BBD2857D}" type="pres">
      <dgm:prSet presAssocID="{AB1EC36A-20FD-4FE0-8D98-3C90811C0298}" presName="spacer" presStyleCnt="0"/>
      <dgm:spPr/>
    </dgm:pt>
    <dgm:pt modelId="{1E85C43D-7F75-EC40-BD14-EE867900DC4F}" type="pres">
      <dgm:prSet presAssocID="{3C9AF750-50A4-4266-8DA8-4690A44F476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BEA6F08-F704-4F87-B496-BB7764033394}" srcId="{836D3CED-2688-4A9F-86FF-DDDA33787B1B}" destId="{B778AECF-BFFD-4A01-B7EF-D0AF1F8E46CD}" srcOrd="2" destOrd="0" parTransId="{B5B26051-78AF-46E4-924D-B65310F8EB72}" sibTransId="{AB1EC36A-20FD-4FE0-8D98-3C90811C0298}"/>
    <dgm:cxn modelId="{594CE530-F502-0648-8877-0F6F860D879C}" type="presOf" srcId="{B778AECF-BFFD-4A01-B7EF-D0AF1F8E46CD}" destId="{256B7994-1418-6E49-9AD5-2B60B5871B1D}" srcOrd="0" destOrd="0" presId="urn:microsoft.com/office/officeart/2005/8/layout/vList2"/>
    <dgm:cxn modelId="{1D2D4732-6DF6-2A44-A46E-953136160A5D}" type="presOf" srcId="{836D3CED-2688-4A9F-86FF-DDDA33787B1B}" destId="{59394429-404F-7C47-A480-B1093BDAE651}" srcOrd="0" destOrd="0" presId="urn:microsoft.com/office/officeart/2005/8/layout/vList2"/>
    <dgm:cxn modelId="{BB766698-175D-451F-8B37-006CEF42ED45}" srcId="{836D3CED-2688-4A9F-86FF-DDDA33787B1B}" destId="{3C9AF750-50A4-4266-8DA8-4690A44F476A}" srcOrd="3" destOrd="0" parTransId="{CEEED0D7-5730-49D2-8647-21E4D9A03632}" sibTransId="{696DED99-4867-4386-815A-BDFC94EC763C}"/>
    <dgm:cxn modelId="{38780499-8F55-C941-90A9-304B84E350F9}" type="presOf" srcId="{3E83A7C1-2F99-413D-8EEE-128FAB60BAC8}" destId="{A93246A9-90AF-3940-A45C-CB8A5F6BD30B}" srcOrd="0" destOrd="0" presId="urn:microsoft.com/office/officeart/2005/8/layout/vList2"/>
    <dgm:cxn modelId="{F31106D9-24C1-C24C-AD6B-4ED804CEF021}" type="presOf" srcId="{3C9AF750-50A4-4266-8DA8-4690A44F476A}" destId="{1E85C43D-7F75-EC40-BD14-EE867900DC4F}" srcOrd="0" destOrd="0" presId="urn:microsoft.com/office/officeart/2005/8/layout/vList2"/>
    <dgm:cxn modelId="{B84F5BE1-B7FE-CE40-A5C5-6685FF8F62B3}" type="presOf" srcId="{C07057F3-F05D-4849-B678-68FCA30FC270}" destId="{00F2424C-C4A8-4141-BF13-10E1ADABB17A}" srcOrd="0" destOrd="0" presId="urn:microsoft.com/office/officeart/2005/8/layout/vList2"/>
    <dgm:cxn modelId="{264E45F0-7889-4E76-8C9B-941882C87A87}" srcId="{836D3CED-2688-4A9F-86FF-DDDA33787B1B}" destId="{C07057F3-F05D-4849-B678-68FCA30FC270}" srcOrd="1" destOrd="0" parTransId="{73F94EBE-9DBA-4EED-B46C-2CB3F14F7894}" sibTransId="{41EB945F-6BB3-4134-BCC5-C93BE12F7A84}"/>
    <dgm:cxn modelId="{7B4B1BF7-6811-4166-93C9-89769203F84C}" srcId="{836D3CED-2688-4A9F-86FF-DDDA33787B1B}" destId="{3E83A7C1-2F99-413D-8EEE-128FAB60BAC8}" srcOrd="0" destOrd="0" parTransId="{2AFA5B35-F1A8-4824-88E0-DEECC1B227DF}" sibTransId="{D46A1E59-C4A4-4E26-B473-0BE4EA973993}"/>
    <dgm:cxn modelId="{713B32A5-F108-564E-8E6C-CDB4EA589CE9}" type="presParOf" srcId="{59394429-404F-7C47-A480-B1093BDAE651}" destId="{A93246A9-90AF-3940-A45C-CB8A5F6BD30B}" srcOrd="0" destOrd="0" presId="urn:microsoft.com/office/officeart/2005/8/layout/vList2"/>
    <dgm:cxn modelId="{EB8E302D-BA9E-234F-B068-81B429A75047}" type="presParOf" srcId="{59394429-404F-7C47-A480-B1093BDAE651}" destId="{FE774C7C-1F76-3947-8F61-3E3AB60A2296}" srcOrd="1" destOrd="0" presId="urn:microsoft.com/office/officeart/2005/8/layout/vList2"/>
    <dgm:cxn modelId="{E6C5A5B8-86A8-6A49-950B-BFE431A34DA6}" type="presParOf" srcId="{59394429-404F-7C47-A480-B1093BDAE651}" destId="{00F2424C-C4A8-4141-BF13-10E1ADABB17A}" srcOrd="2" destOrd="0" presId="urn:microsoft.com/office/officeart/2005/8/layout/vList2"/>
    <dgm:cxn modelId="{980F9D06-30A9-BD47-AC0E-6F50D4F3F154}" type="presParOf" srcId="{59394429-404F-7C47-A480-B1093BDAE651}" destId="{04CBB3F9-7948-844B-A281-5606609AA84A}" srcOrd="3" destOrd="0" presId="urn:microsoft.com/office/officeart/2005/8/layout/vList2"/>
    <dgm:cxn modelId="{A405E565-7215-7545-8BB2-11FADD226351}" type="presParOf" srcId="{59394429-404F-7C47-A480-B1093BDAE651}" destId="{256B7994-1418-6E49-9AD5-2B60B5871B1D}" srcOrd="4" destOrd="0" presId="urn:microsoft.com/office/officeart/2005/8/layout/vList2"/>
    <dgm:cxn modelId="{C6B8E358-9B03-FE4C-BD47-944A403991B9}" type="presParOf" srcId="{59394429-404F-7C47-A480-B1093BDAE651}" destId="{2CFF1539-B8CA-CB4D-8B5E-7AC2BBD2857D}" srcOrd="5" destOrd="0" presId="urn:microsoft.com/office/officeart/2005/8/layout/vList2"/>
    <dgm:cxn modelId="{B47A6DD8-8999-5C47-B5F2-B1E0D910084B}" type="presParOf" srcId="{59394429-404F-7C47-A480-B1093BDAE651}" destId="{1E85C43D-7F75-EC40-BD14-EE867900DC4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246A9-90AF-3940-A45C-CB8A5F6BD30B}">
      <dsp:nvSpPr>
        <dsp:cNvPr id="0" name=""/>
        <dsp:cNvSpPr/>
      </dsp:nvSpPr>
      <dsp:spPr>
        <a:xfrm>
          <a:off x="0" y="693188"/>
          <a:ext cx="5393361" cy="678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mbria" panose="02040503050406030204" pitchFamily="18" charset="0"/>
              <a:ea typeface="Cambria" panose="02040503050406030204" pitchFamily="18" charset="0"/>
            </a:rPr>
            <a:t>VẤN ĐỀ – BÀI TOÁN</a:t>
          </a:r>
        </a:p>
      </dsp:txBody>
      <dsp:txXfrm>
        <a:off x="33127" y="726315"/>
        <a:ext cx="5327107" cy="612346"/>
      </dsp:txXfrm>
    </dsp:sp>
    <dsp:sp modelId="{00F2424C-C4A8-4141-BF13-10E1ADABB17A}">
      <dsp:nvSpPr>
        <dsp:cNvPr id="0" name=""/>
        <dsp:cNvSpPr/>
      </dsp:nvSpPr>
      <dsp:spPr>
        <a:xfrm>
          <a:off x="0" y="1455309"/>
          <a:ext cx="5393361" cy="6786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mbria" panose="02040503050406030204" pitchFamily="18" charset="0"/>
              <a:ea typeface="Cambria" panose="02040503050406030204" pitchFamily="18" charset="0"/>
            </a:rPr>
            <a:t>GIẢI QUYẾT VẤN ĐỀ – BÀI TOÁN</a:t>
          </a:r>
        </a:p>
      </dsp:txBody>
      <dsp:txXfrm>
        <a:off x="33127" y="1488436"/>
        <a:ext cx="5327107" cy="612346"/>
      </dsp:txXfrm>
    </dsp:sp>
    <dsp:sp modelId="{256B7994-1418-6E49-9AD5-2B60B5871B1D}">
      <dsp:nvSpPr>
        <dsp:cNvPr id="0" name=""/>
        <dsp:cNvSpPr/>
      </dsp:nvSpPr>
      <dsp:spPr>
        <a:xfrm>
          <a:off x="0" y="2217429"/>
          <a:ext cx="5393361" cy="6786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mbria" panose="02040503050406030204" pitchFamily="18" charset="0"/>
              <a:ea typeface="Cambria" panose="02040503050406030204" pitchFamily="18" charset="0"/>
            </a:rPr>
            <a:t>THUẬT TOÁN</a:t>
          </a:r>
        </a:p>
      </dsp:txBody>
      <dsp:txXfrm>
        <a:off x="33127" y="2250556"/>
        <a:ext cx="5327107" cy="612346"/>
      </dsp:txXfrm>
    </dsp:sp>
    <dsp:sp modelId="{1E85C43D-7F75-EC40-BD14-EE867900DC4F}">
      <dsp:nvSpPr>
        <dsp:cNvPr id="0" name=""/>
        <dsp:cNvSpPr/>
      </dsp:nvSpPr>
      <dsp:spPr>
        <a:xfrm>
          <a:off x="0" y="2979549"/>
          <a:ext cx="5393361" cy="6786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Cambria" panose="02040503050406030204" pitchFamily="18" charset="0"/>
              <a:ea typeface="Cambria" panose="02040503050406030204" pitchFamily="18" charset="0"/>
            </a:rPr>
            <a:t>GIẢI BÀI TOÁN TRÊN MÁY TÍNH</a:t>
          </a:r>
        </a:p>
      </dsp:txBody>
      <dsp:txXfrm>
        <a:off x="33127" y="3012676"/>
        <a:ext cx="5327107" cy="612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25521-16DB-D14B-A49C-F70BB3F9475A}" type="datetimeFigureOut"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D1A8F-D6D9-4F48-A365-483339FCBE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2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252B-D38A-6ADB-CB5D-54446DBE1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73074-A5A0-61A2-53F1-57E690D79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CA45E-AAC2-C0F4-FF82-4FE40754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B9333-7AB7-3A42-B520-71D2BCCEE89A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3E2BF-A216-6366-DB82-D343A6C0D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74147-6599-CDAC-15D3-02D6C8C6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9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F682-F21F-2D9A-1EF7-9842F3A3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DED0B-A080-7F74-FAFE-C2970F458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F11E6-4A98-6E62-8CEE-5852BFC2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45F92-CC9A-8A4B-BB19-C5D9C64F594F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380F-BDC5-B77E-DB39-6AD14B12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EDAFC-17CA-F770-50DD-998ABBDD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B784B-D12A-28DB-EAD8-0175A4ACC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E5AA1-A5A5-526A-1566-F12A20B9D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6DD0F-EBC8-BB4B-4760-19060E7D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4758-A2AE-E74D-9BCF-6E1B2D996231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3D5B8-3B89-B2F8-592F-6676194D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C5ABD-0B7E-CD52-E68A-7B38104B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7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2E8F-D344-1D95-4692-DCBF368C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FD394-B406-3940-E004-02509D321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6AFA6-CEC9-B846-BDF4-8927BEDB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B2964-0375-4F44-AAF4-35187E5B2CBD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8281E-758C-1E63-2FFD-6C4438FA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0652-E60C-2334-4C9D-BF74C13A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51AA-F98C-D017-0D19-15B06760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10298-013E-4BA1-8216-FFD05ADDC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349F-D681-36BE-0B38-4F7D0856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306A-3A1A-2842-85D6-4D5C72D0FC8E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3D2E-69A0-A390-4E63-7699CEDD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FA60-126A-D25A-FB78-5DD26904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43376-B61D-D9CD-CE4D-95529F55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EE93-833C-E19A-AD99-28BDBE109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88780-8A48-9E45-CA4B-653183C2E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F7B6C-050A-909B-D37C-FB6B9D9C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2C00-40C9-9546-8351-86A9D3CAB87B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F47D0-C1D9-ABE2-DFAA-BE29E6BD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4B58D-7B29-E833-01FA-898C1F9A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4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EE2E-C051-FB7F-116E-A9140740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B48E2-0EF1-1F2C-C3D6-E26711C8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37082-A5A0-2AD8-915D-69E671CC0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B5186-87B1-9F83-85FB-81098E76C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10CAA-749B-42C2-E29B-24364A65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BDB56-B8E6-405C-66F0-1F4982F7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4911-DF94-A646-AE6D-6F035220C392}" type="datetime1"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5AFF2-0504-4943-52E6-E5B0BC29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FF98B-621A-9153-7BB4-32E66234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8CA5-4DE1-E474-E843-16F226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F72F7-56BA-D1AA-725C-967F9182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3DF7B-0F3B-EA42-8DF2-D2107E431C4E}" type="datetime1"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53E1D-167D-8B16-F831-B4C33AB6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614A8-E371-8FCD-75A2-990DC488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AFB59-952D-3745-C697-75A566A2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20732-36A3-C84E-84A9-CE73D627FCBC}" type="datetime1"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2DFF2-8549-E6A8-95C7-AA57A304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E1AC8-BB2D-B7F0-45CF-E505B8DF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0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FA20-7927-CE83-B8D7-A52523B3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AE93-10AE-871D-4105-760A10EDD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10536-E9E5-34D5-5B42-A58D392BD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1BB14-7A28-F835-C4AC-B0BE2851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DEC5-FD29-9B4A-8696-EAF1B1258DC8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593E3-641A-8878-E48B-3EA5CE9A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8DBD2-6BDE-B9DD-31ED-30E49794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3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8EE8-922B-5C73-7FDC-B86E511E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2DB0F-F70B-EC0D-B743-8CADA5988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A2A4D-9DEF-FB8D-3F7D-951F6EF3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652B8-8411-A1A8-0854-4BEFB165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08C9-CB2C-F549-8C5B-A8F2D9B327A0}" type="datetime1"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15C10-6601-B5A9-01BB-A10D38F6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CA7AF-7704-D679-D345-71F22090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8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D9F417-49F1-ECC7-124C-6ED8D025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3A76F-5BB3-6D80-3432-8EEF3A777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2AFFC-86F3-E603-8A05-313250419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7309-9F11-B540-9FCE-73A331F9EA7B}" type="datetime1"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2D8C-79AD-C0D0-E2E9-800E15992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6AAB6-158F-E9EE-A44B-42F2B327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20C76-323A-EA4A-A3B0-56949E478D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9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26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" descr="Mountain top">
            <a:extLst>
              <a:ext uri="{FF2B5EF4-FFF2-40B4-BE49-F238E27FC236}">
                <a16:creationId xmlns:a16="http://schemas.microsoft.com/office/drawing/2014/main" id="{03732123-1252-AE5B-6F2E-AC22F8907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75" name="Rectangle 28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B28D6-095C-47F4-548A-5F8B42E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latin typeface="Cambria" panose="02040503050406030204" pitchFamily="18" charset="0"/>
                <a:ea typeface="Cambria" panose="02040503050406030204" pitchFamily="18" charset="0"/>
              </a:rPr>
              <a:t>CHƯƠNG 1 GIỚI THIỆU</a:t>
            </a:r>
            <a:br>
              <a:rPr lang="en-US" sz="4800" b="1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4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5B8F9-F5B1-0986-0FFC-2EB84CE7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8600" y="6356350"/>
            <a:ext cx="3096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2BCB-C60A-6D03-57FE-BA61371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1B20C76-323A-EA4A-A3B0-56949E478D6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1EAAE-9481-2A0C-10C5-6BDBED8DF8CC}"/>
              </a:ext>
            </a:extLst>
          </p:cNvPr>
          <p:cNvSpPr txBox="1"/>
          <p:nvPr/>
        </p:nvSpPr>
        <p:spPr>
          <a:xfrm>
            <a:off x="8676187" y="555328"/>
            <a:ext cx="3024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KHOA CÔNG NGHỆ THÔNG TIN</a:t>
            </a:r>
          </a:p>
        </p:txBody>
      </p:sp>
      <p:pic>
        <p:nvPicPr>
          <p:cNvPr id="8" name="Picture 7" descr="A logo with text on it&#10;&#10;Description automatically generated">
            <a:extLst>
              <a:ext uri="{FF2B5EF4-FFF2-40B4-BE49-F238E27FC236}">
                <a16:creationId xmlns:a16="http://schemas.microsoft.com/office/drawing/2014/main" id="{37CBCAF5-856C-B5A4-CF9B-1B75B5011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3" b="9187"/>
          <a:stretch/>
        </p:blipFill>
        <p:spPr>
          <a:xfrm>
            <a:off x="7913256" y="110188"/>
            <a:ext cx="610099" cy="501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40539-691C-C497-9367-D2F6F6ADA3AF}"/>
              </a:ext>
            </a:extLst>
          </p:cNvPr>
          <p:cNvSpPr txBox="1"/>
          <p:nvPr/>
        </p:nvSpPr>
        <p:spPr>
          <a:xfrm>
            <a:off x="7857744" y="4695092"/>
            <a:ext cx="6096000" cy="871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M.Sc Nguyen Van Trung</a:t>
            </a:r>
          </a:p>
          <a:p>
            <a:pPr algn="l">
              <a:lnSpc>
                <a:spcPct val="150000"/>
              </a:lnSpc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M.Sc Tran Quang Nhat (update 2023)</a:t>
            </a:r>
          </a:p>
        </p:txBody>
      </p:sp>
    </p:spTree>
    <p:extLst>
      <p:ext uri="{BB962C8B-B14F-4D97-AF65-F5344CB8AC3E}">
        <p14:creationId xmlns:p14="http://schemas.microsoft.com/office/powerpoint/2010/main" val="304705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16F7E-2ABC-5991-A89D-8FEE0B27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vi-VN" altLang="zh-CN" b="1">
                <a:latin typeface="Cambria" panose="02040503050406030204" pitchFamily="18" charset="0"/>
                <a:ea typeface="Cambria" panose="02040503050406030204" pitchFamily="18" charset="0"/>
              </a:rPr>
              <a:t>DÙNG NGÔN NGỮ TỰ NHIÊN (NNTN)</a:t>
            </a:r>
            <a:br>
              <a:rPr lang="vi-VN" altLang="zh-CN" b="1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994F4D8-07D0-E27B-B101-EB0B4565D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428" y="850965"/>
            <a:ext cx="5257801" cy="5431376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  <a:sym typeface="Wingdings" panose="05000000000000000000" pitchFamily="2" charset="2"/>
              </a:rPr>
              <a:t>Đặc điểm của NNTN</a:t>
            </a:r>
          </a:p>
          <a:p>
            <a:pPr algn="just">
              <a:lnSpc>
                <a:spcPct val="150000"/>
              </a:lnSpc>
            </a:pP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ngôn ngữ thường ngày để liệt kê các bước của</a:t>
            </a:r>
            <a:r>
              <a:rPr lang="en-US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thuật toán</a:t>
            </a:r>
          </a:p>
          <a:p>
            <a:pPr algn="just">
              <a:lnSpc>
                <a:spcPct val="150000"/>
              </a:lnSpc>
            </a:pP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Không yêu cầu người viết hay đọc nắm quy tắc</a:t>
            </a:r>
            <a:r>
              <a:rPr lang="en-US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(k</a:t>
            </a: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hông có quy tắc</a:t>
            </a:r>
            <a:r>
              <a:rPr lang="en-US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)</a:t>
            </a:r>
            <a:endParaRPr lang="vi-VN" altLang="zh-CN" sz="20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dễ đọc</a:t>
            </a:r>
            <a:endParaRPr lang="en-US" altLang="zh-CN" sz="20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  <a:sym typeface="Wingdings" panose="05000000000000000000" pitchFamily="2" charset="2"/>
              </a:rPr>
              <a:t>Điểm hạn chế của NTNN</a:t>
            </a:r>
          </a:p>
          <a:p>
            <a:pPr algn="just">
              <a:lnSpc>
                <a:spcPct val="150000"/>
              </a:lnSpc>
            </a:pP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Không thể hiện rõ cấu trúc của thuật toán</a:t>
            </a:r>
          </a:p>
          <a:p>
            <a:pPr algn="just">
              <a:lnSpc>
                <a:spcPct val="150000"/>
              </a:lnSpc>
            </a:pPr>
            <a:r>
              <a:rPr lang="vi-VN" altLang="zh-CN" sz="20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Dài dòng, có thể gây hiểu lầm hoặc khó hiểu</a:t>
            </a:r>
            <a:endParaRPr lang="en-US" altLang="zh-CN" sz="20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8867E-D8ED-404C-78AE-00DB9699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6471-0FB2-CDFA-C0E5-7CD4FA6C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2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2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EA05A-77F8-45FC-FE3A-7F7D8285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756" y="378825"/>
            <a:ext cx="5527127" cy="2344840"/>
          </a:xfrm>
        </p:spPr>
        <p:txBody>
          <a:bodyPr anchor="b">
            <a:normAutofit/>
          </a:bodyPr>
          <a:lstStyle/>
          <a:p>
            <a:r>
              <a:rPr lang="vi-VN" altLang="zh-CN" sz="5000" b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BIỂU DIỄN BẰNG MÃ GIẢ (MG)</a:t>
            </a:r>
            <a:br>
              <a:rPr lang="vi-VN" altLang="zh-CN" sz="5000" b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500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3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861111BA-AE50-9842-C832-4B10090B4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838200" y="1829682"/>
            <a:ext cx="4302904" cy="4302904"/>
          </a:xfrm>
          <a:custGeom>
            <a:avLst/>
            <a:gdLst/>
            <a:ahLst/>
            <a:cxnLst/>
            <a:rect l="l" t="t" r="r" b="b"/>
            <a:pathLst>
              <a:path w="2242226" h="2242226">
                <a:moveTo>
                  <a:pt x="1121113" y="0"/>
                </a:moveTo>
                <a:cubicBezTo>
                  <a:pt x="1740287" y="0"/>
                  <a:pt x="2242226" y="501939"/>
                  <a:pt x="2242226" y="1121113"/>
                </a:cubicBezTo>
                <a:cubicBezTo>
                  <a:pt x="2242226" y="1740287"/>
                  <a:pt x="1740287" y="2242226"/>
                  <a:pt x="1121113" y="2242226"/>
                </a:cubicBezTo>
                <a:cubicBezTo>
                  <a:pt x="501939" y="2242226"/>
                  <a:pt x="0" y="1740287"/>
                  <a:pt x="0" y="1121113"/>
                </a:cubicBezTo>
                <a:cubicBezTo>
                  <a:pt x="0" y="501939"/>
                  <a:pt x="501939" y="0"/>
                  <a:pt x="1121113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5B39-48E3-6A5A-6481-3684FF90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8757" y="3028068"/>
            <a:ext cx="5721759" cy="2809114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b="1">
                <a:solidFill>
                  <a:schemeClr val="accent6">
                    <a:lumMod val="75000"/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  <a:sym typeface="Wingdings" panose="05000000000000000000" pitchFamily="2" charset="2"/>
              </a:rPr>
              <a:t>Đặc điểm của MG</a:t>
            </a:r>
          </a:p>
          <a:p>
            <a:pPr algn="just">
              <a:lnSpc>
                <a:spcPct val="100000"/>
              </a:lnSpc>
            </a:pP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Vay mượn các cú pháp của một ngôn ngữ lập trình (LT)</a:t>
            </a: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và</a:t>
            </a: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một phần ngôn ngữ tự nhiên</a:t>
            </a:r>
          </a:p>
          <a:p>
            <a:pPr algn="just"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</a:t>
            </a: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ận dụng được </a:t>
            </a: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cú pháp cơ bản</a:t>
            </a: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trong ngôn ngữ lập trình</a:t>
            </a: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và mọi ngôn ngữ LT đều diễn đạt được</a:t>
            </a:r>
            <a:endParaRPr lang="vi-VN" altLang="zh-CN" sz="16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Dễ dàng nắm bắt nội dung thuật toán</a:t>
            </a:r>
            <a:endParaRPr lang="en-US" altLang="zh-CN" sz="16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zh-CN" sz="1600" b="1">
                <a:solidFill>
                  <a:schemeClr val="accent6">
                    <a:lumMod val="75000"/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  <a:sym typeface="Wingdings" panose="05000000000000000000" pitchFamily="2" charset="2"/>
              </a:rPr>
              <a:t>Điểm hạn chế của MT</a:t>
            </a:r>
          </a:p>
          <a:p>
            <a:pPr algn="just"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</a:t>
            </a:r>
            <a:r>
              <a:rPr lang="vi-VN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ị phụ thuộc vào ngôn ngữ lập trình</a:t>
            </a:r>
            <a:endParaRPr lang="en-US" altLang="zh-CN" sz="16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Người diễn đạt phải có chút kiến thức về lập trình</a:t>
            </a:r>
          </a:p>
          <a:p>
            <a:pPr algn="just">
              <a:lnSpc>
                <a:spcPct val="100000"/>
              </a:lnSpc>
            </a:pPr>
            <a:endParaRPr lang="en-US" sz="16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E7F0A-93E9-1907-A380-FA90329C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3F3F-13A1-1782-7FB0-74866FD2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11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0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14902-9736-AF79-8C01-470E6C21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b="1">
                <a:latin typeface="Cambria" panose="02040503050406030204" pitchFamily="18" charset="0"/>
                <a:ea typeface="Cambria" panose="02040503050406030204" pitchFamily="18" charset="0"/>
              </a:rPr>
              <a:t>Mã giải - Phương trình bậc 1</a:t>
            </a:r>
            <a:br>
              <a:rPr lang="en-US" sz="4600" b="1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4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3DB44-336C-F614-1443-C473930C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7925" y="2376314"/>
            <a:ext cx="3684066" cy="380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66BEE-F752-CCC4-B53D-397E727A5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0" t="21722" b="33"/>
          <a:stretch/>
        </p:blipFill>
        <p:spPr>
          <a:xfrm>
            <a:off x="984406" y="2603862"/>
            <a:ext cx="5614416" cy="347609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F711D99-EFD7-8A7D-8D70-E1E34FC55F24}"/>
              </a:ext>
            </a:extLst>
          </p:cNvPr>
          <p:cNvSpPr/>
          <p:nvPr/>
        </p:nvSpPr>
        <p:spPr>
          <a:xfrm>
            <a:off x="5946217" y="4089191"/>
            <a:ext cx="652605" cy="374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B6E027C-32E2-5F74-7266-07C5CDB0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BC905B-62E9-1730-B000-8B0CC6CC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45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6F82E-AF38-061D-589F-FAA59BC8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40" y="1663400"/>
            <a:ext cx="10842249" cy="1300554"/>
          </a:xfrm>
        </p:spPr>
        <p:txBody>
          <a:bodyPr anchor="b">
            <a:noAutofit/>
          </a:bodyPr>
          <a:lstStyle/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Mã giải - Phương trình bậc 2</a:t>
            </a:r>
            <a:b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3B31C087-9AD1-B804-31F7-5DE7395DD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5" t="26813" r="20827"/>
          <a:stretch/>
        </p:blipFill>
        <p:spPr>
          <a:xfrm>
            <a:off x="-71231" y="2944559"/>
            <a:ext cx="3638290" cy="22657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16D9-3A56-25DB-D5ED-765B8C2D4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681" y="2253445"/>
            <a:ext cx="5323108" cy="4164849"/>
          </a:xfrm>
        </p:spPr>
        <p:txBody>
          <a:bodyPr anchor="ctr">
            <a:normAutofit fontScale="925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if Delta &gt; 0 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then begin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xuất: phương trình có hai nghiệm là x1 và x2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x1==(-b+sqrt(delta))/(2*a)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x2 ==(-b-sqrt(delta))/(2*a)</a:t>
            </a:r>
            <a:endParaRPr kumimoji="0" lang="en-US" altLang="zh-CN" sz="17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end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e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lse</a:t>
            </a: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if delta = 0 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then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xuất: phương trình có nghiệm kép là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x ==</a:t>
            </a: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-b/(2*a)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else {trường hợp delta &lt; 0 }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	</a:t>
            </a:r>
            <a:r>
              <a:rPr kumimoji="0" lang="vi-VN" altLang="zh-CN" sz="17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xuất : phương trình vô nghiệm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1456D3D-BCFA-9D42-42A1-95FE1AA92E4C}"/>
              </a:ext>
            </a:extLst>
          </p:cNvPr>
          <p:cNvSpPr/>
          <p:nvPr/>
        </p:nvSpPr>
        <p:spPr>
          <a:xfrm>
            <a:off x="4180653" y="3984971"/>
            <a:ext cx="702391" cy="409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F2CDDA9-765F-BCEC-24D6-1E79DA49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3326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3773232-33B7-F3EF-4DCE-CCC5AADF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13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6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92ED2-0095-E665-8D25-0423D7662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154" y="147584"/>
            <a:ext cx="4928443" cy="2052522"/>
          </a:xfrm>
        </p:spPr>
        <p:txBody>
          <a:bodyPr anchor="b">
            <a:normAutofit/>
          </a:bodyPr>
          <a:lstStyle/>
          <a:p>
            <a:r>
              <a:rPr lang="vi-VN" altLang="zh-CN" sz="5200" b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BIỂU DIỄN BẰNG LƯU ĐỒ</a:t>
            </a:r>
            <a:endParaRPr lang="en-US" sz="520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10FF-6DE2-4C82-3FD9-BC1AF352C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" b="7"/>
          <a:stretch/>
        </p:blipFill>
        <p:spPr>
          <a:xfrm>
            <a:off x="422753" y="554152"/>
            <a:ext cx="6064433" cy="6064433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D962-7BF3-A6F6-BE6B-8E9ECF6BE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670" y="2590700"/>
            <a:ext cx="5355976" cy="4119716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Công cụ trực quan</a:t>
            </a:r>
            <a:r>
              <a:rPr lang="en-US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b</a:t>
            </a: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iểu diễn bằng mô hình – hình vẽ</a:t>
            </a:r>
          </a:p>
          <a:p>
            <a:pPr marL="0" indent="0" algn="just">
              <a:buNone/>
            </a:pP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Theo dõi được:</a:t>
            </a:r>
          </a:p>
          <a:p>
            <a:pPr algn="just"/>
            <a:r>
              <a:rPr lang="en-US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S</a:t>
            </a: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ự phân cấp các trường hợp</a:t>
            </a:r>
          </a:p>
          <a:p>
            <a:pPr algn="just"/>
            <a:r>
              <a:rPr lang="en-US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Q</a:t>
            </a: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uá trình xử lý của thuật toán</a:t>
            </a:r>
          </a:p>
          <a:p>
            <a:pPr marL="0" indent="0" algn="just">
              <a:buNone/>
            </a:pPr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Phân biệt hai loại thao tác:</a:t>
            </a:r>
          </a:p>
          <a:p>
            <a:pPr algn="just"/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Chọn lựa theo một điều kiện nào đó</a:t>
            </a:r>
          </a:p>
          <a:p>
            <a:pPr algn="just"/>
            <a:r>
              <a:rPr lang="vi-VN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Xử lý, hành động</a:t>
            </a:r>
            <a:endParaRPr lang="en-US" altLang="zh-CN" sz="18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US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Áp dụng được cho nhiều lĩnh vực</a:t>
            </a:r>
            <a:r>
              <a:rPr lang="en-US" altLang="zh-CN" sz="1800" b="1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, không</a:t>
            </a:r>
            <a:r>
              <a:rPr lang="en-US" altLang="zh-CN" sz="18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nhất thiết người diễn đạt có kiến thức lập trình</a:t>
            </a:r>
            <a:endParaRPr lang="vi-VN" altLang="zh-CN" sz="18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endParaRPr lang="en-US" sz="18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B6B6A-2E3F-3524-5930-12482187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5E854-8A60-0019-B2B8-69434928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14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1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13F5D-E117-E90C-54EF-D9E55B73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543" y="2141097"/>
            <a:ext cx="3155456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BẢNG KÝ HIỆU LƯU ĐỒ</a:t>
            </a:r>
            <a:br>
              <a:rPr lang="en-US" sz="3200" b="1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b="1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(FLOWCHART)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D6F0E-C476-24B9-5418-1AB6F345D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553" y="858525"/>
            <a:ext cx="611367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BEC92-DCF7-D6F3-E857-9BA5AA54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22661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DA5E0-6491-933E-A35B-38D798CF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15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6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3CD28B-D43A-7C9D-CC19-D1B69CC4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HOẠT ĐỘNG LƯU ĐỒ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2AFC8-9B3B-1DFB-57E6-69986E50B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492" y="1315670"/>
            <a:ext cx="5536001" cy="41520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F8D7F-AAB8-E78B-CBDB-5A114944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1233" y="6459200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F06C-9097-7F8E-0268-BE577C2A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2416" y="6487472"/>
            <a:ext cx="2743200" cy="365125"/>
          </a:xfrm>
        </p:spPr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16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1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7C84-9BF5-9BA9-3817-E5302FC2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61" y="-16945"/>
            <a:ext cx="9184229" cy="1325563"/>
          </a:xfrm>
        </p:spPr>
        <p:txBody>
          <a:bodyPr>
            <a:normAutofit/>
          </a:bodyPr>
          <a:lstStyle/>
          <a:p>
            <a:pPr algn="ctr"/>
            <a:r>
              <a:rPr lang="vi-VN" altLang="zh-CN" sz="40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FLOWCHART - PHƯƠNG TRÌNH BẬC 1</a:t>
            </a:r>
            <a:endParaRPr lang="en-US" sz="40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2B124-832F-12D2-B349-F73A1F248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00" t="21722" b="33"/>
          <a:stretch/>
        </p:blipFill>
        <p:spPr>
          <a:xfrm>
            <a:off x="627291" y="3138315"/>
            <a:ext cx="4315222" cy="2672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A37BF-52C7-BD87-83D5-C6EC276B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72" y="1093914"/>
            <a:ext cx="5704269" cy="530318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6A61080-A8EC-1AD6-E191-543973D971BC}"/>
              </a:ext>
            </a:extLst>
          </p:cNvPr>
          <p:cNvSpPr/>
          <p:nvPr/>
        </p:nvSpPr>
        <p:spPr>
          <a:xfrm>
            <a:off x="4470287" y="4144928"/>
            <a:ext cx="452283" cy="37798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AF4E98-72A5-7288-E185-9A8350D2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199236-DDB8-24B8-1500-7A87E0B9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17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890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BC11-18AE-A409-245A-ABA99DEE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552124"/>
            <a:ext cx="4323735" cy="1325563"/>
          </a:xfrm>
        </p:spPr>
        <p:txBody>
          <a:bodyPr>
            <a:normAutofit fontScale="90000"/>
          </a:bodyPr>
          <a:lstStyle/>
          <a:p>
            <a:r>
              <a:rPr lang="vi-VN" altLang="zh-CN" sz="44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FLOWCHART - PHƯƠNG TRÌNH BẬC 2</a:t>
            </a:r>
            <a:endParaRPr lang="en-US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Content Placeholder 3" descr="A screenshot of a math formula&#10;&#10;Description automatically generated">
            <a:extLst>
              <a:ext uri="{FF2B5EF4-FFF2-40B4-BE49-F238E27FC236}">
                <a16:creationId xmlns:a16="http://schemas.microsoft.com/office/drawing/2014/main" id="{20D90993-0902-B7AA-EE2B-002A4C65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15" t="26813" r="20827"/>
          <a:stretch/>
        </p:blipFill>
        <p:spPr>
          <a:xfrm>
            <a:off x="-214677" y="2753733"/>
            <a:ext cx="3581232" cy="2226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271C9-1949-F3C0-C763-9BB9FAD42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4" t="7883" r="7535" b="19198"/>
          <a:stretch/>
        </p:blipFill>
        <p:spPr>
          <a:xfrm>
            <a:off x="4444989" y="415839"/>
            <a:ext cx="7619191" cy="547807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2695DFE-98C5-DA4A-8918-C20FADA33C63}"/>
              </a:ext>
            </a:extLst>
          </p:cNvPr>
          <p:cNvSpPr/>
          <p:nvPr/>
        </p:nvSpPr>
        <p:spPr>
          <a:xfrm>
            <a:off x="3650851" y="3487994"/>
            <a:ext cx="412955" cy="46594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A6E7D4-C38B-DFD5-A0C8-70616FF7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9E58DD-4646-3A80-B6DD-95AA5FE3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18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0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05FC-3F80-E3CF-D67C-E837FEFB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46" y="225426"/>
            <a:ext cx="3625320" cy="2287588"/>
          </a:xfrm>
        </p:spPr>
        <p:txBody>
          <a:bodyPr anchor="ctr">
            <a:normAutofit/>
          </a:bodyPr>
          <a:lstStyle/>
          <a:p>
            <a:r>
              <a:rPr lang="vi-VN" altLang="zh-CN" sz="36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 BÀI TOÁN TRÊN MÁY TÍNH</a:t>
            </a:r>
            <a:endParaRPr lang="en-US" sz="360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BB68-164C-9B1C-503A-0CA298EDF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449" y="316057"/>
            <a:ext cx="7485413" cy="282912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altLang="zh-CN" sz="15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bước giải quyết bài toán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altLang="zh-CN" sz="15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1. Xác định vấn đề, bài toán: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xác định rõ yêu cầu của bài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toán, 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bài toán đã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ó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cái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gì (Input) và yêu cầu tìm 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cái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gì (Output)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altLang="zh-CN" sz="15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2. Lựa chọn phương pháp giải: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Có thể có nhiều cách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khác nhau để giải bài toán. </a:t>
            </a:r>
            <a:endParaRPr lang="en-US" altLang="zh-CN" sz="15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phương pháp có thể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k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hác nhau về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</a:t>
            </a:r>
          </a:p>
          <a:p>
            <a:pPr lvl="1">
              <a:lnSpc>
                <a:spcPct val="160000"/>
              </a:lnSpc>
            </a:pP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hời gian thực hiện</a:t>
            </a:r>
          </a:p>
          <a:p>
            <a:pPr lvl="1">
              <a:lnSpc>
                <a:spcPct val="160000"/>
              </a:lnSpc>
            </a:pP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hi phí lưu trữ dữ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liệu, độ chính xác</a:t>
            </a:r>
            <a:r>
              <a:rPr lang="en-US" altLang="zh-CN" sz="15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… </a:t>
            </a:r>
          </a:p>
          <a:p>
            <a:endParaRPr lang="en-US" sz="1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E601B-DF08-0FB7-C415-C4B24B247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23" b="17051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166FD7-D1ED-3429-70F2-AA9B39BE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D4D6B60-34C0-E69D-69B8-0B7A89B5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19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3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C943C4-E118-9E46-36AF-A9CD17F02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71" b="7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B8372-2F1F-9E67-26BD-74447331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A8509-AC42-1095-7F99-B1B6F737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13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31BF7-6AB1-FC11-4D84-B6905BC17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6" r="21832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86E7-C777-54AC-E12F-AB645D2AC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569" y="632314"/>
            <a:ext cx="5802823" cy="612244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vi-VN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Xây dựng thuật toán: 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xây dựng mô hình chặt chẽ, chính xác hơn và chi tiết hơn cho phương pháp giải đã chọn</a:t>
            </a:r>
            <a:endParaRPr lang="en-US" altLang="zh-CN" sz="160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Xác định rõ ràng dữ liệu vào, ra cho cácbước và trật tự thực hiện các bước</a:t>
            </a:r>
            <a:endParaRPr lang="en-US" altLang="zh-CN" sz="160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àm mịn dần từng bước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(cho các bước phức tạp)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vi-VN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Cài đặt chương trình: 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Dựa vào thuật giải đã được xây dựng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căn cứ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quy tắc của một ngôn ngữ lập trình để thể hiện giải thuật 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đã 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thiết lập ở bước 3</a:t>
            </a:r>
            <a:endParaRPr lang="en-US" altLang="zh-CN" sz="160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vi-VN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Hiệu chỉnh chương trình: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Cho chương trình chạy thử để phát hiện và điều chỉnh sai sót nếu tìm thấy. Có hai loại lỗi: lỗi cú pháp và lỗi 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logic</a:t>
            </a:r>
            <a:endParaRPr lang="vi-VN" altLang="zh-CN" sz="160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vi-VN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hiện chương trình: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Cho 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máy tính </a:t>
            </a:r>
            <a:r>
              <a:rPr lang="vi-VN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thực hiện chương trình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kiểm lỗi (lặp lại việc này đến khi chương trình hết lỗi và </a:t>
            </a:r>
            <a:r>
              <a:rPr lang="en-US" altLang="zh-CN" sz="1600" b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đạt yêu cầu</a:t>
            </a:r>
            <a:r>
              <a:rPr lang="en-US" altLang="zh-CN" sz="160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đã đề ra trước đó)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vi-VN" altLang="zh-CN" sz="1600"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DEE31-7001-A332-BD9B-74B29D9B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Cơ Sở Lập Trình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DC956-6D24-971D-803C-4065EA07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7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3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285E-3A75-FA86-0FF6-C5554088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641" y="288225"/>
            <a:ext cx="8411625" cy="1476801"/>
          </a:xfrm>
        </p:spPr>
        <p:txBody>
          <a:bodyPr anchor="b">
            <a:normAutofit/>
          </a:bodyPr>
          <a:lstStyle/>
          <a:p>
            <a:r>
              <a:rPr lang="en-US" sz="5000" b="1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HÀNH - FLOWCHART</a:t>
            </a:r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F95F58DE-404F-5D6E-0245-A6DD38DB5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6295" r="9996"/>
          <a:stretch/>
        </p:blipFill>
        <p:spPr>
          <a:xfrm>
            <a:off x="1051636" y="2806592"/>
            <a:ext cx="2747598" cy="3009842"/>
          </a:xfrm>
          <a:prstGeom prst="rect">
            <a:avLst/>
          </a:prstGeom>
        </p:spPr>
      </p:pic>
      <p:sp>
        <p:nvSpPr>
          <p:cNvPr id="8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20A9-5A6C-DDAA-2899-67B91ECC7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910" y="2806592"/>
            <a:ext cx="6932895" cy="3943768"/>
          </a:xfrm>
        </p:spPr>
        <p:txBody>
          <a:bodyPr anchor="t"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Phương trình bậc 1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Phương trình bậc 2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Chuyển từ độ F sang độ C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Tính điểm trung bình 3 môn Toán, Lý, Hóa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Kiểm tra một số là số âm hay số dương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giải bài toán Kiểm tra một số là số chẵn hay số lẻ</a:t>
            </a:r>
          </a:p>
          <a:p>
            <a:pPr>
              <a:lnSpc>
                <a:spcPct val="150000"/>
              </a:lnSpc>
            </a:pPr>
            <a:endParaRPr lang="en-US" sz="17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EE49C7-4F3A-F518-82CC-718D10CB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A12A59A-0283-4C38-A4D9-F31DD755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21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97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75C4DF-067A-4D1A-1B4F-32C48FC3D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2" b="50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8CB6C-A687-7FF2-788E-57D067FB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8768-1E39-C3D1-8084-0EE265F2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0D2D-8EB8-9949-816B-2ED13AE88415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22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1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25FAD-32F8-BB04-495E-A8FBD6B1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LỘ TRÌNH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A98938C9-291F-A784-6EB3-F32B4C7F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68" y="2633472"/>
            <a:ext cx="8641816" cy="358635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35248-B95A-B471-7110-568837AA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1741F-9566-B26D-666B-29E0DB79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82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294B8-6BAF-E3E0-F24E-0A6CBDDE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87"/>
            <a:ext cx="10515599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 DUNG</a:t>
            </a:r>
          </a:p>
        </p:txBody>
      </p:sp>
      <p:pic>
        <p:nvPicPr>
          <p:cNvPr id="6" name="Picture 5" descr="A white text with orange letters&#10;&#10;Description automatically generated">
            <a:extLst>
              <a:ext uri="{FF2B5EF4-FFF2-40B4-BE49-F238E27FC236}">
                <a16:creationId xmlns:a16="http://schemas.microsoft.com/office/drawing/2014/main" id="{1C00498A-CA02-086F-14E6-58478B842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E46ABE54-64A1-9175-7FA8-BEA262FAD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013412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4936CA-59BB-FDBF-22B0-6C9C85CF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E1AC88E-3F82-43CE-0D5B-7645416B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4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4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15D1-98ED-9009-6139-020455D5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807826" cy="1536192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VẤN ĐỀ - BÀI TOÁN</a:t>
            </a:r>
            <a:endParaRPr lang="en-US" sz="320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hand drawing a diagram on a chalkboard&#10;&#10;Description automatically generated">
            <a:extLst>
              <a:ext uri="{FF2B5EF4-FFF2-40B4-BE49-F238E27FC236}">
                <a16:creationId xmlns:a16="http://schemas.microsoft.com/office/drawing/2014/main" id="{8823682B-3D9F-F3F7-44D7-0D218A8B3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24" b="32146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E496E2-AADB-A876-A5D5-570E77B25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447" y="4695198"/>
            <a:ext cx="6678830" cy="1536192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4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Vấn đề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altLang="zh-CN" sz="14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Những vướng mắc, khó khăn trong cuộc sống</a:t>
            </a:r>
            <a:r>
              <a:rPr lang="en-US" altLang="zh-CN" sz="14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4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mà ta cần giải quyết.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Bài toán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Một loại vấn đề mà để giải quyết, cần đến sự tính toán mới cho ra kết quả mong muốn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400"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C704-7B9D-7A5D-5C47-3826DF9F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BF089C-C5FE-3365-A6A4-50EAA4C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C880D-9D02-4337-8AF7-0F7244CC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altLang="zh-CN" sz="3300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 QUYẾT VẤN ĐỀ </a:t>
            </a:r>
            <a:br>
              <a:rPr lang="en-US" altLang="zh-CN" sz="3300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zh-CN" sz="3300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 TOÁN</a:t>
            </a:r>
            <a:endParaRPr lang="en-US" sz="330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7F8C-D8A1-5476-BD8D-DBEE616E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5" y="2524721"/>
            <a:ext cx="5305133" cy="3677123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Bất kỳ vấn đề, bài toán ngoài đời nào cũng có thể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được chia thành trình tự nhiều công việc nhỏ hơn.</a:t>
            </a:r>
          </a:p>
          <a:p>
            <a:pPr algn="just">
              <a:lnSpc>
                <a:spcPct val="11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Trình tự các công việc nhỏ này được gọi là giải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thuật giải quyết công việc ngoài đời.</a:t>
            </a:r>
          </a:p>
          <a:p>
            <a:pPr algn="just">
              <a:lnSpc>
                <a:spcPct val="11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Mỗi công việc nhỏ hơn cũng có thể được chia nhỏ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hơn nữa nếu nó còn phức tạp,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...</a:t>
            </a:r>
          </a:p>
          <a:p>
            <a:pPr algn="just">
              <a:lnSpc>
                <a:spcPct val="110000"/>
              </a:lnSpc>
            </a:pP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Vấn đề mấu chốt của việc dùng máy tính giải</a:t>
            </a:r>
            <a:r>
              <a:rPr lang="en-US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8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quyết công việc ngoài đời là lập trình</a:t>
            </a:r>
            <a:endParaRPr lang="en-US" altLang="zh-CN" sz="180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180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18" name="Picture 17" descr="A cartoon of a person carrying a large stone&#10;&#10;Description automatically generated">
            <a:extLst>
              <a:ext uri="{FF2B5EF4-FFF2-40B4-BE49-F238E27FC236}">
                <a16:creationId xmlns:a16="http://schemas.microsoft.com/office/drawing/2014/main" id="{C1143BB8-6525-2483-2496-E7CC97711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7" r="-2" b="-2"/>
          <a:stretch/>
        </p:blipFill>
        <p:spPr>
          <a:xfrm>
            <a:off x="6788383" y="613147"/>
            <a:ext cx="4565417" cy="559344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9AD9751-0466-36CC-6575-5FE367E9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3830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02AC2BE-A6A3-71C8-9F3E-DE58539F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4670"/>
            <a:ext cx="2743200" cy="365125"/>
          </a:xfrm>
        </p:spPr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76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5510-1B5F-E835-FE4F-31B5FE3F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621" y="4533632"/>
            <a:ext cx="3861960" cy="1905232"/>
          </a:xfrm>
        </p:spPr>
        <p:txBody>
          <a:bodyPr anchor="ctr">
            <a:normAutofit/>
          </a:bodyPr>
          <a:lstStyle/>
          <a:p>
            <a:r>
              <a:rPr lang="en-US" altLang="zh-CN" sz="3200" b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THUẬT TOÁN</a:t>
            </a:r>
            <a:endParaRPr lang="en-US" sz="320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DFE764DA-88EA-C90C-FDA4-6FC0D6F8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63" y="1772982"/>
            <a:ext cx="5136795" cy="1951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D34BA-74A3-0276-D70B-DF66D69B3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90"/>
          <a:stretch/>
        </p:blipFill>
        <p:spPr>
          <a:xfrm>
            <a:off x="3527601" y="479749"/>
            <a:ext cx="5136795" cy="90625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B9B07EE0-FC2B-6669-AD6A-A9380E30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990" y="4611173"/>
            <a:ext cx="6586915" cy="1905232"/>
          </a:xfrm>
        </p:spPr>
        <p:txBody>
          <a:bodyPr anchor="ctr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Là cách biểu diễn lời giải 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“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bài toán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”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rõ ràng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để 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từ đó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có thể thực thi được trên máy tính.</a:t>
            </a:r>
          </a:p>
          <a:p>
            <a:pPr algn="just">
              <a:lnSpc>
                <a:spcPct val="100000"/>
              </a:lnSpc>
            </a:pP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Là các bước nhằm xác định thao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tác mà máy tính có thể thực hiện được sao cho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: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sau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1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khoảng thời gian 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 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thì cho ra kết quả.</a:t>
            </a:r>
          </a:p>
          <a:p>
            <a:pPr algn="just">
              <a:lnSpc>
                <a:spcPct val="100000"/>
              </a:lnSpc>
            </a:pP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Ví dụ: Các bước thực hiện b</a:t>
            </a:r>
            <a:r>
              <a:rPr lang="vi-VN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ài toán giải phương trình bậc 1</a:t>
            </a:r>
            <a:r>
              <a:rPr lang="en-US" altLang="zh-CN" sz="170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(?)</a:t>
            </a:r>
          </a:p>
          <a:p>
            <a:pPr algn="just">
              <a:lnSpc>
                <a:spcPct val="100000"/>
              </a:lnSpc>
            </a:pPr>
            <a:endParaRPr lang="en-US" sz="170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FB5EB7-2FDC-FB50-1E07-0928E77F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A09442-8E35-DC94-A34E-4E9497BF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7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73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49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1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70" name="Group 53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71" name="Freeform: Shape 54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2" name="Freeform: Shape 55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3" name="Freeform: Shape 56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4" name="Freeform: Shape 57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EDE4E-CCA7-5D34-A86E-2A2AC6DF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vi-VN" altLang="zh-CN" sz="32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 ĐẶC TRƯNG CỦA THUẬT TOÁN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C49D4332-7675-628A-A50C-5B0CE490E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801866"/>
            <a:ext cx="5835955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hữu hạn: 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có số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bước 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nhất định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và phải dừng</a:t>
            </a:r>
          </a:p>
          <a:p>
            <a:pPr>
              <a:lnSpc>
                <a:spcPct val="150000"/>
              </a:lnSpc>
            </a:pP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xác định: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bước 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phải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rõ ràng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và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altLang="zh-CN" sz="1800" i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“chạy”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được</a:t>
            </a:r>
          </a:p>
          <a:p>
            <a:pPr>
              <a:lnSpc>
                <a:spcPct val="150000"/>
              </a:lnSpc>
            </a:pP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đúng</a:t>
            </a:r>
            <a:r>
              <a:rPr lang="en-US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đắn</a:t>
            </a: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: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thực thi theo các bước đã ch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o,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phải đi đến kết quả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mong muốn</a:t>
            </a:r>
          </a:p>
          <a:p>
            <a:pPr>
              <a:lnSpc>
                <a:spcPct val="150000"/>
              </a:lnSpc>
            </a:pP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hiệu quả: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khối lượng, thời gian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toán không quá “lớn”</a:t>
            </a:r>
          </a:p>
          <a:p>
            <a:pPr>
              <a:lnSpc>
                <a:spcPct val="150000"/>
              </a:lnSpc>
            </a:pPr>
            <a:r>
              <a:rPr lang="vi-VN" altLang="zh-CN" sz="18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Tính tổng quát: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áp dụng được cho mọi trường hợp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của bài toán</a:t>
            </a:r>
            <a:r>
              <a:rPr lang="en-US" altLang="zh-CN" sz="180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(lưu ý phần “ngoại lệ”)</a:t>
            </a:r>
          </a:p>
          <a:p>
            <a:pPr>
              <a:lnSpc>
                <a:spcPct val="150000"/>
              </a:lnSpc>
            </a:pPr>
            <a:endParaRPr lang="en-US" sz="180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EB418-4D0A-FC72-7D9A-42AEBC0B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8148-7F53-D8D9-8653-F785100B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8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AFEA0-2020-47AE-9D57-A6EAEC4D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 fontScale="90000"/>
          </a:bodyPr>
          <a:lstStyle/>
          <a:p>
            <a:r>
              <a:rPr lang="vi-VN" altLang="zh-CN" sz="3500" b="1">
                <a:latin typeface="Cambria" panose="02040503050406030204" pitchFamily="18" charset="0"/>
                <a:ea typeface="Cambria" panose="02040503050406030204" pitchFamily="18" charset="0"/>
              </a:rPr>
              <a:t>PHƯƠNG PHÁP BIỂU DIỄN THUẬT TOÁN</a:t>
            </a:r>
            <a:br>
              <a:rPr lang="vi-VN" altLang="zh-CN" sz="3500" b="1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different colored squares and circles&#10;&#10;Description automatically generated">
            <a:extLst>
              <a:ext uri="{FF2B5EF4-FFF2-40B4-BE49-F238E27FC236}">
                <a16:creationId xmlns:a16="http://schemas.microsoft.com/office/drawing/2014/main" id="{D44EEFA4-9EE6-57A8-8635-F4F1E4E2E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1" b="9768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6" name="Picture 5" descr="A diagram of a sorting algorithm&#10;&#10;Description automatically generated">
            <a:extLst>
              <a:ext uri="{FF2B5EF4-FFF2-40B4-BE49-F238E27FC236}">
                <a16:creationId xmlns:a16="http://schemas.microsoft.com/office/drawing/2014/main" id="{304693EE-F22C-1486-5A5F-57D4C1BC4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" r="3" b="3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5165-5AD0-A4B2-6CD8-DD04120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altLang="zh-CN" sz="2000" b="1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Thuật toán thường được biểu diễn bằng</a:t>
            </a:r>
            <a:r>
              <a:rPr lang="en-US" altLang="zh-CN" sz="2000" b="1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vi-VN" altLang="zh-CN" sz="2000" b="1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các ngôn ngữ sau:</a:t>
            </a:r>
          </a:p>
          <a:p>
            <a:pPr>
              <a:lnSpc>
                <a:spcPct val="150000"/>
              </a:lnSpc>
            </a:pPr>
            <a:r>
              <a:rPr lang="vi-VN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ngôn ngữ tự nhiên (NNTN)</a:t>
            </a:r>
          </a:p>
          <a:p>
            <a:pPr>
              <a:lnSpc>
                <a:spcPct val="150000"/>
              </a:lnSpc>
            </a:pPr>
            <a:r>
              <a:rPr lang="vi-VN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mã giả (NNTN + NN L</a:t>
            </a:r>
            <a:r>
              <a:rPr lang="en-US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ập trình</a:t>
            </a:r>
            <a:r>
              <a:rPr lang="vi-VN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vi-VN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Dùng lưu đồ - sơ đồ khối</a:t>
            </a:r>
            <a:r>
              <a:rPr lang="en-US" altLang="zh-CN" sz="2000">
                <a:solidFill>
                  <a:schemeClr val="tx1">
                    <a:alpha val="8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(Flowchart)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tx1">
                  <a:alpha val="8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A37E66-0243-4215-A92C-2C74DD69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619" y="6440487"/>
            <a:ext cx="4114800" cy="365125"/>
          </a:xfrm>
        </p:spPr>
        <p:txBody>
          <a:bodyPr/>
          <a:lstStyle/>
          <a:p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Cơ Sở Lập Trình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92483D-C1A7-7690-1BAB-89B59A33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20C76-323A-EA4A-A3B0-56949E478D63}" type="slidenum">
              <a:rPr>
                <a:latin typeface="Cambria" panose="02040503050406030204" pitchFamily="18" charset="0"/>
                <a:ea typeface="Cambria" panose="02040503050406030204" pitchFamily="18" charset="0"/>
              </a:rPr>
              <a:t>9</a:t>
            </a:fld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55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1218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Office Theme</vt:lpstr>
      <vt:lpstr>CHƯƠNG 1 GIỚI THIỆU </vt:lpstr>
      <vt:lpstr>PowerPoint Presentation</vt:lpstr>
      <vt:lpstr>LỘ TRÌNH</vt:lpstr>
      <vt:lpstr>NỘI DUNG</vt:lpstr>
      <vt:lpstr>VẤN ĐỀ - BÀI TOÁN</vt:lpstr>
      <vt:lpstr>GIẢI QUYẾT VẤN ĐỀ  BÀI TOÁN</vt:lpstr>
      <vt:lpstr>THUẬT TOÁN</vt:lpstr>
      <vt:lpstr>CÁC ĐẶC TRƯNG CỦA THUẬT TOÁN</vt:lpstr>
      <vt:lpstr>PHƯƠNG PHÁP BIỂU DIỄN THUẬT TOÁN </vt:lpstr>
      <vt:lpstr>DÙNG NGÔN NGỮ TỰ NHIÊN (NNTN) </vt:lpstr>
      <vt:lpstr>BIỂU DIỄN BẰNG MÃ GIẢ (MG) </vt:lpstr>
      <vt:lpstr>Mã giải - Phương trình bậc 1 </vt:lpstr>
      <vt:lpstr>Mã giải - Phương trình bậc 2  </vt:lpstr>
      <vt:lpstr>BIỂU DIỄN BẰNG LƯU ĐỒ</vt:lpstr>
      <vt:lpstr>BẢNG KÝ HIỆU LƯU ĐỒ (FLOWCHART)</vt:lpstr>
      <vt:lpstr>HOẠT ĐỘNG LƯU ĐỒ</vt:lpstr>
      <vt:lpstr>FLOWCHART - PHƯƠNG TRÌNH BẬC 1</vt:lpstr>
      <vt:lpstr>FLOWCHART - PHƯƠNG TRÌNH BẬC 2</vt:lpstr>
      <vt:lpstr>GIẢI BÀI TOÁN TRÊN MÁY TÍNH</vt:lpstr>
      <vt:lpstr>PowerPoint Presentation</vt:lpstr>
      <vt:lpstr>THỰC HÀNH - FLOWCHART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Quang Nhật - Khoa Công nghệ Thông tin - VLTECH</dc:creator>
  <cp:lastModifiedBy>Trần Quang Nhật - Khoa Công nghệ Thông tin - VLTECH</cp:lastModifiedBy>
  <cp:revision>1</cp:revision>
  <dcterms:created xsi:type="dcterms:W3CDTF">2023-09-04T03:00:05Z</dcterms:created>
  <dcterms:modified xsi:type="dcterms:W3CDTF">2023-09-13T07:54:28Z</dcterms:modified>
</cp:coreProperties>
</file>